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D4420-73C7-4532-B592-AD65E23530DE}" v="39" dt="2025-04-28T19:06:35.961"/>
    <p1510:client id="{6531CDAD-C22D-4587-92CC-2FF3B4A4307D}" v="26" dt="2025-04-28T18:58:45.176"/>
    <p1510:client id="{6ECB4EB2-4D41-4562-AF7E-751BD946FF44}" v="477" dt="2025-04-28T20:17:21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28.04.2025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 wolnym powietrzu, chmura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81DBC3C0-70CD-7BEC-7FCE-FA20B1AE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8877" r="1890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Moja łąka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379F686C-24A0-C74D-E468-E85A4292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32" y="762001"/>
            <a:ext cx="4554680" cy="170824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pic>
        <p:nvPicPr>
          <p:cNvPr id="4" name="Symbol zastępczy zawartości 3" descr="Obraz zawierający roślina, trawa, na wolnym powietrzu, Roślina nasienna&#10;&#10;Zawartość wygenerowana przez AI może być niepoprawna.">
            <a:extLst>
              <a:ext uri="{FF2B5EF4-FFF2-40B4-BE49-F238E27FC236}">
                <a16:creationId xmlns:a16="http://schemas.microsoft.com/office/drawing/2014/main" id="{FCCBB554-AFDD-402A-9325-2889A9B5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374"/>
          <a:stretch/>
        </p:blipFill>
        <p:spPr>
          <a:xfrm>
            <a:off x="99880" y="35844"/>
            <a:ext cx="5545671" cy="6795961"/>
          </a:xfrm>
          <a:prstGeom prst="rect">
            <a:avLst/>
          </a:prstGeom>
        </p:spPr>
      </p:pic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3022015-AA46-AA44-E553-CAC76CCC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432" y="2470244"/>
            <a:ext cx="4554680" cy="3769835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5213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55CBA5-FA96-E082-45CA-E0D08806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351679" cy="1616203"/>
          </a:xfrm>
        </p:spPr>
        <p:txBody>
          <a:bodyPr anchor="b">
            <a:normAutofit/>
          </a:bodyPr>
          <a:lstStyle/>
          <a:p>
            <a:r>
              <a:rPr lang="pl-PL" sz="3200" dirty="0">
                <a:latin typeface="Aptos"/>
              </a:rPr>
              <a:t>Mieszkają tutaj żaby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18019A-BC55-C2E5-1F54-5287FA21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51679" cy="3447832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pic>
        <p:nvPicPr>
          <p:cNvPr id="6" name="Obraz 5" descr="Obraz zawierający żaba, płaz, Żabowate, ropucha&#10;&#10;Zawartość wygenerowana przez AI może być niepoprawna.">
            <a:extLst>
              <a:ext uri="{FF2B5EF4-FFF2-40B4-BE49-F238E27FC236}">
                <a16:creationId xmlns:a16="http://schemas.microsoft.com/office/drawing/2014/main" id="{6EDDA556-00A4-4B5D-83AA-BE9CDF83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8" b="6525"/>
          <a:stretch/>
        </p:blipFill>
        <p:spPr>
          <a:xfrm>
            <a:off x="5229540" y="4253707"/>
            <a:ext cx="3348218" cy="26040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żaba, płaz, Żabowate, ropucha&#10;&#10;Zawartość wygenerowana przez AI może być niepoprawna.">
            <a:extLst>
              <a:ext uri="{FF2B5EF4-FFF2-40B4-BE49-F238E27FC236}">
                <a16:creationId xmlns:a16="http://schemas.microsoft.com/office/drawing/2014/main" id="{1544908B-75A5-6C6F-17AC-CC04A797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20" r="-1" b="-1"/>
          <a:stretch/>
        </p:blipFill>
        <p:spPr>
          <a:xfrm>
            <a:off x="5229542" y="-273"/>
            <a:ext cx="6900777" cy="4321487"/>
          </a:xfrm>
          <a:prstGeom prst="rect">
            <a:avLst/>
          </a:prstGeom>
        </p:spPr>
      </p:pic>
      <p:pic>
        <p:nvPicPr>
          <p:cNvPr id="4" name="Symbol zastępczy zawartości 3" descr="Obraz zawierający wod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9D840B4B-A4A1-C3C5-5C5C-06B09E6E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93" b="-4"/>
          <a:stretch/>
        </p:blipFill>
        <p:spPr>
          <a:xfrm>
            <a:off x="8573563" y="4320944"/>
            <a:ext cx="3495892" cy="2537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751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ptak wodny, ptak, bocian, trawa&#10;&#10;Zawartość wygenerowana przez AI może być niepoprawna.">
            <a:extLst>
              <a:ext uri="{FF2B5EF4-FFF2-40B4-BE49-F238E27FC236}">
                <a16:creationId xmlns:a16="http://schemas.microsoft.com/office/drawing/2014/main" id="{2A4239A4-7B27-BEEC-A3BA-489D25C6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55" r="34826" b="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750CA7-A7D1-52BC-4D05-A509548A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pl-PL" sz="4000"/>
              <a:t>Pojawia się i bocian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52C42565-EEFB-2C1E-1581-CD7AFFBF8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9420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1575FCDF-9379-4936-90E8-B54AEF483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C88C0A4-98F7-318B-4605-6A1315589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11607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C17100-2B0C-5E05-D29E-D385364A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15532"/>
            <a:ext cx="10382506" cy="10882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/>
              <a:t>Można</a:t>
            </a:r>
            <a:r>
              <a:rPr lang="en-US" sz="4000" dirty="0"/>
              <a:t> </a:t>
            </a:r>
            <a:r>
              <a:rPr lang="en-US" sz="4000" dirty="0" err="1"/>
              <a:t>spotkać</a:t>
            </a:r>
            <a:r>
              <a:rPr lang="en-US" sz="4000" dirty="0"/>
              <a:t> </a:t>
            </a:r>
            <a:r>
              <a:rPr lang="en-US" sz="4000" dirty="0" err="1"/>
              <a:t>motyle</a:t>
            </a:r>
            <a:r>
              <a:rPr lang="en-US" sz="4000" dirty="0"/>
              <a:t>, </a:t>
            </a:r>
            <a:r>
              <a:rPr lang="en-US" sz="4000" dirty="0" err="1"/>
              <a:t>biedronki</a:t>
            </a:r>
            <a:r>
              <a:rPr lang="en-US" sz="4000" dirty="0"/>
              <a:t> </a:t>
            </a:r>
            <a:r>
              <a:rPr lang="en-US" sz="4000" dirty="0" err="1"/>
              <a:t>oraz</a:t>
            </a:r>
            <a:r>
              <a:rPr lang="en-US" sz="4000" dirty="0"/>
              <a:t> </a:t>
            </a:r>
            <a:r>
              <a:rPr lang="en-US" sz="4000" dirty="0" err="1"/>
              <a:t>koniki</a:t>
            </a:r>
            <a:r>
              <a:rPr lang="en-US" sz="4000" dirty="0"/>
              <a:t> </a:t>
            </a:r>
            <a:r>
              <a:rPr lang="en-US" sz="4000" dirty="0" err="1"/>
              <a:t>polne</a:t>
            </a:r>
            <a:endParaRPr lang="en-US" sz="4000" kern="1200" dirty="0">
              <a:latin typeface="+mj-lt"/>
            </a:endParaRPr>
          </a:p>
        </p:txBody>
      </p:sp>
      <p:pic>
        <p:nvPicPr>
          <p:cNvPr id="6" name="Obraz 5" descr="Obraz zawierający roślina, kwiat, motyl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DDF93FFF-885D-9EC7-03B4-4C738429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75" r="11311"/>
          <a:stretch/>
        </p:blipFill>
        <p:spPr>
          <a:xfrm>
            <a:off x="-3" y="1711609"/>
            <a:ext cx="4128118" cy="5146391"/>
          </a:xfrm>
          <a:prstGeom prst="rect">
            <a:avLst/>
          </a:prstGeom>
        </p:spPr>
      </p:pic>
      <p:pic>
        <p:nvPicPr>
          <p:cNvPr id="5" name="Obraz 4" descr="Obraz zawierający sport, zawody lekkoatletyczne, krykiet/świerszcz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B0F3FD05-A0A9-AFA7-6F97-A86EA607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5" r="5754" b="4"/>
          <a:stretch/>
        </p:blipFill>
        <p:spPr>
          <a:xfrm>
            <a:off x="4128117" y="1711609"/>
            <a:ext cx="3446387" cy="2565474"/>
          </a:xfrm>
          <a:prstGeom prst="rect">
            <a:avLst/>
          </a:prstGeom>
        </p:spPr>
      </p:pic>
      <p:pic>
        <p:nvPicPr>
          <p:cNvPr id="4" name="Symbol zastępczy zawartości 3" descr="Obraz zawierający bezkręgowiec, biedronka, owad, żuk&#10;&#10;Zawartość wygenerowana przez AI może być niepoprawna.">
            <a:extLst>
              <a:ext uri="{FF2B5EF4-FFF2-40B4-BE49-F238E27FC236}">
                <a16:creationId xmlns:a16="http://schemas.microsoft.com/office/drawing/2014/main" id="{06568675-8895-3286-E52B-726B433E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" r="10927" b="3"/>
          <a:stretch/>
        </p:blipFill>
        <p:spPr>
          <a:xfrm>
            <a:off x="4128116" y="4277083"/>
            <a:ext cx="3446387" cy="2580917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9B8C8B4-D87D-C3CC-750F-5A6929ABD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2660" y="2265908"/>
            <a:ext cx="3340555" cy="4037792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5594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sak, na wolnym powietrzu, kret, ziemia&#10;&#10;Zawartość wygenerowana przez AI może być niepoprawna.">
            <a:extLst>
              <a:ext uri="{FF2B5EF4-FFF2-40B4-BE49-F238E27FC236}">
                <a16:creationId xmlns:a16="http://schemas.microsoft.com/office/drawing/2014/main" id="{95BE247C-D791-7BE6-4B69-01CC78CBE2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17478" r="6532" b="-2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4" name="Symbol zastępczy zawartości 3" descr="Obraz zawierający dziura, natura, na wolnym powietrzu, roślina&#10;&#10;Zawartość wygenerowana przez AI może być niepoprawna.">
            <a:extLst>
              <a:ext uri="{FF2B5EF4-FFF2-40B4-BE49-F238E27FC236}">
                <a16:creationId xmlns:a16="http://schemas.microsoft.com/office/drawing/2014/main" id="{59E3838E-7E6D-3EE7-1C0F-994F650E1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3715" r="1" b="13871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5B4D96-AEE2-75B9-7C9E-601A43DC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2795808"/>
          </a:xfrm>
        </p:spPr>
        <p:txBody>
          <a:bodyPr anchor="b">
            <a:normAutofit/>
          </a:bodyPr>
          <a:lstStyle/>
          <a:p>
            <a:r>
              <a:rPr lang="pl-PL" sz="4000" dirty="0">
                <a:solidFill>
                  <a:srgbClr val="FFFFFF"/>
                </a:solidFill>
              </a:rPr>
              <a:t>Kret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3914787B-5771-B0FD-BDF4-467B84BA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3526300"/>
            <a:ext cx="10509179" cy="258845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6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0E7773-0D66-6EB8-D2E5-D43F0565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pl-PL" sz="4800" dirty="0"/>
              <a:t>Ślimaki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3C294574-CBC3-5C47-353C-92540B729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pic>
        <p:nvPicPr>
          <p:cNvPr id="5" name="Obraz 4" descr="Obraz zawierający bezkręgowiec, na wolnym powietrzu, ślimak, Mięczaki&#10;&#10;Zawartość wygenerowana przez AI może być niepoprawna.">
            <a:extLst>
              <a:ext uri="{FF2B5EF4-FFF2-40B4-BE49-F238E27FC236}">
                <a16:creationId xmlns:a16="http://schemas.microsoft.com/office/drawing/2014/main" id="{09347DB5-55E1-0D0C-AEB4-91DA4078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05" r="3972" b="3"/>
          <a:stretch/>
        </p:blipFill>
        <p:spPr>
          <a:xfrm>
            <a:off x="5211495" y="699899"/>
            <a:ext cx="3211333" cy="5445836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bezkręgowiec, Materiał naturalny, ślimak&#10;&#10;Zawartość wygenerowana przez AI może być niepoprawna.">
            <a:extLst>
              <a:ext uri="{FF2B5EF4-FFF2-40B4-BE49-F238E27FC236}">
                <a16:creationId xmlns:a16="http://schemas.microsoft.com/office/drawing/2014/main" id="{4EB2C905-2563-234B-A3ED-B599830C49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67" r="9511" b="3"/>
          <a:stretch/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9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18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6CE105-EDEE-9940-11C3-93C48B29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Są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dziki</a:t>
            </a:r>
            <a:endParaRPr lang="en-US" sz="4000" kern="1200" dirty="0" err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ymbol zastępczy zawartości 3" descr="Obraz zawierający na wolnym powietrzu, niebo, trawa, natura&#10;&#10;Zawartość wygenerowana przez AI może być niepoprawna.">
            <a:extLst>
              <a:ext uri="{FF2B5EF4-FFF2-40B4-BE49-F238E27FC236}">
                <a16:creationId xmlns:a16="http://schemas.microsoft.com/office/drawing/2014/main" id="{6133CA99-3FBE-5CE9-6D8B-CD7094C7E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51" r="1" b="2965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Obraz 8" descr="Obraz zawierający ssak, na wolnym powietrzu, trawa, Zwierze lądowe&#10;&#10;Zawartość wygenerowana przez AI może być niepoprawna.">
            <a:extLst>
              <a:ext uri="{FF2B5EF4-FFF2-40B4-BE49-F238E27FC236}">
                <a16:creationId xmlns:a16="http://schemas.microsoft.com/office/drawing/2014/main" id="{90F6146B-5D15-6E3A-D4EB-9290CD8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24" r="1" b="16368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8" name="Obraz 7" descr="Obraz zawierający na wolnym powietrzu, roślina, teren leśny, Liściasty&#10;&#10;Zawartość wygenerowana przez AI może być niepoprawna.">
            <a:extLst>
              <a:ext uri="{FF2B5EF4-FFF2-40B4-BE49-F238E27FC236}">
                <a16:creationId xmlns:a16="http://schemas.microsoft.com/office/drawing/2014/main" id="{4E8BC49B-4E9E-1D17-0362-579F5718A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212" r="-2" b="1198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Obraz 4" descr="Obraz zawierający na wolnym powietrzu, roślina, ziemia, teren leśny&#10;&#10;Zawartość wygenerowana przez AI może być niepoprawna.">
            <a:extLst>
              <a:ext uri="{FF2B5EF4-FFF2-40B4-BE49-F238E27FC236}">
                <a16:creationId xmlns:a16="http://schemas.microsoft.com/office/drawing/2014/main" id="{69FA0AEE-150D-F322-78CD-73DCBFF692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854" b="10959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Obraz 6" descr="Obraz zawierający na wolnym powietrzu, ziemia, gleba, roślina&#10;&#10;Zawartość wygenerowana przez AI może być niepoprawna.">
            <a:extLst>
              <a:ext uri="{FF2B5EF4-FFF2-40B4-BE49-F238E27FC236}">
                <a16:creationId xmlns:a16="http://schemas.microsoft.com/office/drawing/2014/main" id="{0A881303-D6A3-6C18-2323-78EC9043AB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851" r="-2" b="38412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63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AA11A3AB-094B-35A4-1C49-2F168D86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l-PL" sz="4000"/>
              <a:t>Są też lisy i zające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1D187D2-5BF1-4EC1-81CB-94DDB600A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5" name="Symbol zastępczy zawartości 4" descr="Obraz zawierający ssak, lis, traw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6A35D131-C53B-0B2F-076F-276A4EA1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14" r="16348" b="-1"/>
          <a:stretch/>
        </p:blipFill>
        <p:spPr>
          <a:xfrm>
            <a:off x="4629916" y="2285998"/>
            <a:ext cx="3778224" cy="4572003"/>
          </a:xfrm>
          <a:prstGeom prst="rect">
            <a:avLst/>
          </a:prstGeom>
        </p:spPr>
      </p:pic>
      <p:pic>
        <p:nvPicPr>
          <p:cNvPr id="4" name="Symbol zastępczy zawartości 3" descr="Obraz zawierający ssak, trawa, królik, Króliki i zające&#10;&#10;Zawartość wygenerowana przez AI może być niepoprawna.">
            <a:extLst>
              <a:ext uri="{FF2B5EF4-FFF2-40B4-BE49-F238E27FC236}">
                <a16:creationId xmlns:a16="http://schemas.microsoft.com/office/drawing/2014/main" id="{806F1F31-ACA1-7CD8-4DDC-E942DDA3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8" r="12957"/>
          <a:stretch/>
        </p:blipFill>
        <p:spPr>
          <a:xfrm>
            <a:off x="8407987" y="2285998"/>
            <a:ext cx="3784014" cy="45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7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1148eed-24e6-4d8f-9197-7d70f5f7d341">
            <a:hlinkClick r:id="" action="ppaction://media"/>
            <a:extLst>
              <a:ext uri="{FF2B5EF4-FFF2-40B4-BE49-F238E27FC236}">
                <a16:creationId xmlns:a16="http://schemas.microsoft.com/office/drawing/2014/main" id="{E230FA9A-AFD6-CC9B-FD66-0A1181F07F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35856E-9302-BEF9-C9E1-979DD4E6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Są też wróble, bażanty, kosy, sroki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ptak, wróbel, na wolnym powietrzu, drzewo&#10;&#10;Zawartość wygenerowana przez AI może być niepoprawna.">
            <a:extLst>
              <a:ext uri="{FF2B5EF4-FFF2-40B4-BE49-F238E27FC236}">
                <a16:creationId xmlns:a16="http://schemas.microsoft.com/office/drawing/2014/main" id="{04B0BC87-8EF9-B98A-F57C-1A16EB00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79" r="23061" b="-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7" name="Obraz 6" descr="Obraz zawierający ptak, na wolnym powietrzu, kurowaty, pióro&#10;&#10;Zawartość wygenerowana przez AI może być niepoprawna.">
            <a:extLst>
              <a:ext uri="{FF2B5EF4-FFF2-40B4-BE49-F238E27FC236}">
                <a16:creationId xmlns:a16="http://schemas.microsoft.com/office/drawing/2014/main" id="{BB874094-60C7-8FE6-090C-55DE0D91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43" r="1088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6" name="Obraz 5" descr="Obraz zawierający ptak, na wolnym powietrzu, dziób, Sroka&#10;&#10;Zawartość wygenerowana przez AI może być niepoprawna.">
            <a:extLst>
              <a:ext uri="{FF2B5EF4-FFF2-40B4-BE49-F238E27FC236}">
                <a16:creationId xmlns:a16="http://schemas.microsoft.com/office/drawing/2014/main" id="{A08F57DF-3319-5A20-DC68-D95516D96A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00" r="11231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4" name="Symbol zastępczy zawartości 3" descr="Obraz zawierający ptak, na wolnym powietrzu, dzika przyroda, śpiewające&#10;&#10;Zawartość wygenerowana przez AI może być niepoprawna.">
            <a:extLst>
              <a:ext uri="{FF2B5EF4-FFF2-40B4-BE49-F238E27FC236}">
                <a16:creationId xmlns:a16="http://schemas.microsoft.com/office/drawing/2014/main" id="{3A72791F-4EAF-DCA0-9F3B-14AB06F1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14" r="32697" b="-2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4BA7BB9-3713-B97B-21B4-EDC03D254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6"/>
            <a:ext cx="5692774" cy="10800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4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Symbol zastępczy zawartości 9" descr="Obraz zawierający na wolnym powietrzu, roślina, niebo, natura&#10;&#10;Zawartość wygenerowana przez AI może być niepoprawna.">
            <a:extLst>
              <a:ext uri="{FF2B5EF4-FFF2-40B4-BE49-F238E27FC236}">
                <a16:creationId xmlns:a16="http://schemas.microsoft.com/office/drawing/2014/main" id="{7C974930-C97E-E67C-BA98-F252B797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703" y="404977"/>
            <a:ext cx="3941249" cy="53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91DED56-29BD-1F88-0279-0E387276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3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5948067c-a808-4ceb-a045-f68ca63cb554">
            <a:hlinkClick r:id="" action="ppaction://media"/>
            <a:extLst>
              <a:ext uri="{FF2B5EF4-FFF2-40B4-BE49-F238E27FC236}">
                <a16:creationId xmlns:a16="http://schemas.microsoft.com/office/drawing/2014/main" id="{23EACFF3-8587-5994-C5E7-00B4ACB34D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0894" y="579473"/>
            <a:ext cx="7510210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1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32200A-814C-E3D1-6C40-2A61FADC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Dziękuję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5D5936-A52C-B086-1346-F1092C985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228" y="5972174"/>
            <a:ext cx="8578699" cy="5048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Piotr Wyrwa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2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ymbol zastępczy zawartości 3" descr="Obraz zawierający na wolnym powietrzu, niebo, roślina, Zbiorowisko roślinne&#10;&#10;Zawartość wygenerowana przez AI może być niepoprawna.">
            <a:extLst>
              <a:ext uri="{FF2B5EF4-FFF2-40B4-BE49-F238E27FC236}">
                <a16:creationId xmlns:a16="http://schemas.microsoft.com/office/drawing/2014/main" id="{44123006-76B6-0926-D90C-10256005E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716" b="-2"/>
          <a:stretch/>
        </p:blipFill>
        <p:spPr>
          <a:xfrm>
            <a:off x="1120962" y="646598"/>
            <a:ext cx="6536330" cy="511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2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Symbol zastępczy zawartości 9" descr="Obraz zawierający na wolnym powietrzu, roślina, drzewo, trawa&#10;&#10;Zawartość wygenerowana przez AI może być niepoprawna.">
            <a:extLst>
              <a:ext uri="{FF2B5EF4-FFF2-40B4-BE49-F238E27FC236}">
                <a16:creationId xmlns:a16="http://schemas.microsoft.com/office/drawing/2014/main" id="{B027EEED-E44D-7024-7C1F-73E29D08A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820" y="916674"/>
            <a:ext cx="6698008" cy="502350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169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29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0263473B-5226-B1F1-F9BE-270D8827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210343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US" sz="2000" dirty="0">
              <a:latin typeface="Aptos"/>
            </a:endParaRPr>
          </a:p>
        </p:txBody>
      </p:sp>
      <p:sp>
        <p:nvSpPr>
          <p:cNvPr id="55" name="Content Placeholder 26">
            <a:extLst>
              <a:ext uri="{FF2B5EF4-FFF2-40B4-BE49-F238E27FC236}">
                <a16:creationId xmlns:a16="http://schemas.microsoft.com/office/drawing/2014/main" id="{C78ED94A-3773-7731-2DBE-757CC333C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47949"/>
            <a:ext cx="3816096" cy="35290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en-US" sz="2000" dirty="0" err="1"/>
              <a:t>Rosną</a:t>
            </a:r>
            <a:r>
              <a:rPr lang="en-US" sz="2000" dirty="0"/>
              <a:t> </a:t>
            </a:r>
            <a:r>
              <a:rPr lang="en-US" sz="2000" dirty="0" err="1"/>
              <a:t>tu</a:t>
            </a:r>
            <a:r>
              <a:rPr lang="en-US" sz="2000" dirty="0"/>
              <a:t> </a:t>
            </a:r>
            <a:r>
              <a:rPr lang="en-US" sz="2000" dirty="0" err="1"/>
              <a:t>wierzby</a:t>
            </a:r>
            <a:r>
              <a:rPr lang="en-US" sz="2000" dirty="0"/>
              <a:t>, </a:t>
            </a:r>
            <a:r>
              <a:rPr lang="en-US" sz="2000" dirty="0" err="1"/>
              <a:t>topole</a:t>
            </a:r>
            <a:r>
              <a:rPr lang="en-US" sz="2000" dirty="0"/>
              <a:t>,  </a:t>
            </a:r>
            <a:r>
              <a:rPr lang="en-US" sz="2000" dirty="0" err="1"/>
              <a:t>brzozy</a:t>
            </a:r>
            <a:r>
              <a:rPr lang="en-US" sz="2000" dirty="0"/>
              <a:t>, </a:t>
            </a:r>
            <a:r>
              <a:rPr lang="en-US" sz="2000" dirty="0" err="1"/>
              <a:t>osiki</a:t>
            </a:r>
            <a:r>
              <a:rPr lang="en-US" sz="2000" dirty="0"/>
              <a:t>, </a:t>
            </a:r>
            <a:r>
              <a:rPr lang="en-US" sz="2000" dirty="0" err="1"/>
              <a:t>orzechy</a:t>
            </a:r>
            <a:r>
              <a:rPr lang="en-US" sz="2000" dirty="0"/>
              <a:t> </a:t>
            </a:r>
            <a:r>
              <a:rPr lang="en-US" sz="2000" dirty="0" err="1"/>
              <a:t>włoskie</a:t>
            </a:r>
            <a:r>
              <a:rPr lang="en-US" sz="2000" dirty="0"/>
              <a:t>, </a:t>
            </a:r>
            <a:r>
              <a:rPr lang="en-US" sz="2000" dirty="0" err="1"/>
              <a:t>dzikie</a:t>
            </a:r>
            <a:r>
              <a:rPr lang="en-US" sz="2000" dirty="0"/>
              <a:t> </a:t>
            </a:r>
            <a:r>
              <a:rPr lang="en-US" sz="2000" dirty="0" err="1"/>
              <a:t>wiśnie</a:t>
            </a:r>
            <a:r>
              <a:rPr lang="en-US" sz="2000" dirty="0"/>
              <a:t>  </a:t>
            </a:r>
            <a:r>
              <a:rPr lang="en-US" sz="2000" dirty="0" err="1"/>
              <a:t>i</a:t>
            </a:r>
            <a:r>
              <a:rPr lang="en-US" sz="2000" dirty="0"/>
              <a:t> </a:t>
            </a:r>
            <a:r>
              <a:rPr lang="en-US" sz="2000" dirty="0" err="1"/>
              <a:t>leszczyna</a:t>
            </a:r>
            <a:r>
              <a:rPr lang="en-US" sz="2000" dirty="0"/>
              <a:t>.</a:t>
            </a:r>
            <a:endParaRPr lang="pl-PL" sz="2000" dirty="0"/>
          </a:p>
          <a:p>
            <a:pPr>
              <a:spcBef>
                <a:spcPct val="0"/>
              </a:spcBef>
            </a:pPr>
            <a:endParaRPr lang="pl-PL" sz="2400" dirty="0">
              <a:latin typeface="Aptos Display"/>
            </a:endParaRPr>
          </a:p>
          <a:p>
            <a:endParaRPr lang="en-US" sz="2000" dirty="0"/>
          </a:p>
        </p:txBody>
      </p:sp>
      <p:pic>
        <p:nvPicPr>
          <p:cNvPr id="7" name="Obraz 6" descr="Obraz zawierający na wolnym powietrzu, roślina, niebo, drzewo&#10;&#10;Zawartość wygenerowana przez AI może być niepoprawna.">
            <a:extLst>
              <a:ext uri="{FF2B5EF4-FFF2-40B4-BE49-F238E27FC236}">
                <a16:creationId xmlns:a16="http://schemas.microsoft.com/office/drawing/2014/main" id="{3EBFA775-9132-713D-285A-5F2D3FA50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7" r="11020" b="3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4" name="Symbol zastępczy zawartości 3" descr="Obraz zawierający na wolnym powietrzu, niebo, roślina, drzewo&#10;&#10;Zawartość wygenerowana przez AI może być niepoprawna.">
            <a:extLst>
              <a:ext uri="{FF2B5EF4-FFF2-40B4-BE49-F238E27FC236}">
                <a16:creationId xmlns:a16="http://schemas.microsoft.com/office/drawing/2014/main" id="{078D7074-311E-26C1-7E23-3AD2C9A6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0893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6" name="Obraz 5" descr="Obraz zawierający na wolnym powietrzu, chmura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AFB940FA-E80E-3902-8BAB-E91C8B7719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19" r="24840" b="1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5" name="Symbol zastępczy zawartości 4" descr="Obraz zawierający na wolnym powietrzu, chmura, niebo, krajobraz&#10;&#10;Zawartość wygenerowana przez AI może być niepoprawna.">
            <a:extLst>
              <a:ext uri="{FF2B5EF4-FFF2-40B4-BE49-F238E27FC236}">
                <a16:creationId xmlns:a16="http://schemas.microsoft.com/office/drawing/2014/main" id="{A8C24D7E-62BF-01FC-AB65-FBD39C14C5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58" r="3" b="23755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4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67F378D-A000-47AE-83B2-D9954D8C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8E26863-5660-4928-984A-CA2CFC8F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287" y="746626"/>
            <a:ext cx="262417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D7538F2A-6532-4E38-8354-21841BB0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5705" y="580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D91D775-8E4E-4256-89C8-12CEA1F2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4454" y="746625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2F31131-35FC-4834-8E62-1D9DA3BE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946" y="746625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7AD7F70-85A5-463C-9B1F-3182B60F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2385" y="746626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E5F002A4-1B0E-473E-AD7B-8346FB83B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341703" y="2300232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13AF7514-9DD7-4ADB-84DF-5D8B61E7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19" y="4298302"/>
            <a:ext cx="12192000" cy="2559698"/>
          </a:xfrm>
          <a:custGeom>
            <a:avLst/>
            <a:gdLst>
              <a:gd name="connsiteX0" fmla="*/ 1462415 w 12192000"/>
              <a:gd name="connsiteY0" fmla="*/ 0 h 2685062"/>
              <a:gd name="connsiteX1" fmla="*/ 1494432 w 12192000"/>
              <a:gd name="connsiteY1" fmla="*/ 2457 h 2685062"/>
              <a:gd name="connsiteX2" fmla="*/ 1523667 w 12192000"/>
              <a:gd name="connsiteY2" fmla="*/ 11778 h 2685062"/>
              <a:gd name="connsiteX3" fmla="*/ 1523067 w 12192000"/>
              <a:gd name="connsiteY3" fmla="*/ 14207 h 2685062"/>
              <a:gd name="connsiteX4" fmla="*/ 1527695 w 12192000"/>
              <a:gd name="connsiteY4" fmla="*/ 15715 h 2685062"/>
              <a:gd name="connsiteX5" fmla="*/ 1532258 w 12192000"/>
              <a:gd name="connsiteY5" fmla="*/ 14518 h 2685062"/>
              <a:gd name="connsiteX6" fmla="*/ 1537796 w 12192000"/>
              <a:gd name="connsiteY6" fmla="*/ 16283 h 2685062"/>
              <a:gd name="connsiteX7" fmla="*/ 1553041 w 12192000"/>
              <a:gd name="connsiteY7" fmla="*/ 20452 h 2685062"/>
              <a:gd name="connsiteX8" fmla="*/ 1557495 w 12192000"/>
              <a:gd name="connsiteY8" fmla="*/ 25861 h 2685062"/>
              <a:gd name="connsiteX9" fmla="*/ 1617448 w 12192000"/>
              <a:gd name="connsiteY9" fmla="*/ 40977 h 2685062"/>
              <a:gd name="connsiteX10" fmla="*/ 1636697 w 12192000"/>
              <a:gd name="connsiteY10" fmla="*/ 39108 h 2685062"/>
              <a:gd name="connsiteX11" fmla="*/ 1657286 w 12192000"/>
              <a:gd name="connsiteY11" fmla="*/ 49000 h 2685062"/>
              <a:gd name="connsiteX12" fmla="*/ 1719191 w 12192000"/>
              <a:gd name="connsiteY12" fmla="*/ 56920 h 2685062"/>
              <a:gd name="connsiteX13" fmla="*/ 1787126 w 12192000"/>
              <a:gd name="connsiteY13" fmla="*/ 71960 h 2685062"/>
              <a:gd name="connsiteX14" fmla="*/ 1834555 w 12192000"/>
              <a:gd name="connsiteY14" fmla="*/ 86590 h 2685062"/>
              <a:gd name="connsiteX15" fmla="*/ 1966070 w 12192000"/>
              <a:gd name="connsiteY15" fmla="*/ 103987 h 2685062"/>
              <a:gd name="connsiteX16" fmla="*/ 2188582 w 12192000"/>
              <a:gd name="connsiteY16" fmla="*/ 124532 h 2685062"/>
              <a:gd name="connsiteX17" fmla="*/ 2234811 w 12192000"/>
              <a:gd name="connsiteY17" fmla="*/ 130739 h 2685062"/>
              <a:gd name="connsiteX18" fmla="*/ 2270005 w 12192000"/>
              <a:gd name="connsiteY18" fmla="*/ 143358 h 2685062"/>
              <a:gd name="connsiteX19" fmla="*/ 2274208 w 12192000"/>
              <a:gd name="connsiteY19" fmla="*/ 152634 h 2685062"/>
              <a:gd name="connsiteX20" fmla="*/ 2298905 w 12192000"/>
              <a:gd name="connsiteY20" fmla="*/ 157215 h 2685062"/>
              <a:gd name="connsiteX21" fmla="*/ 2304521 w 12192000"/>
              <a:gd name="connsiteY21" fmla="*/ 159957 h 2685062"/>
              <a:gd name="connsiteX22" fmla="*/ 2337696 w 12192000"/>
              <a:gd name="connsiteY22" fmla="*/ 174150 h 2685062"/>
              <a:gd name="connsiteX23" fmla="*/ 2432112 w 12192000"/>
              <a:gd name="connsiteY23" fmla="*/ 166646 h 2685062"/>
              <a:gd name="connsiteX24" fmla="*/ 2500149 w 12192000"/>
              <a:gd name="connsiteY24" fmla="*/ 168723 h 2685062"/>
              <a:gd name="connsiteX25" fmla="*/ 2504776 w 12192000"/>
              <a:gd name="connsiteY25" fmla="*/ 171455 h 2685062"/>
              <a:gd name="connsiteX26" fmla="*/ 2507358 w 12192000"/>
              <a:gd name="connsiteY26" fmla="*/ 177677 h 2685062"/>
              <a:gd name="connsiteX27" fmla="*/ 2518847 w 12192000"/>
              <a:gd name="connsiteY27" fmla="*/ 180936 h 2685062"/>
              <a:gd name="connsiteX28" fmla="*/ 2528864 w 12192000"/>
              <a:gd name="connsiteY28" fmla="*/ 188517 h 2685062"/>
              <a:gd name="connsiteX29" fmla="*/ 2938613 w 12192000"/>
              <a:gd name="connsiteY29" fmla="*/ 248764 h 2685062"/>
              <a:gd name="connsiteX30" fmla="*/ 3132513 w 12192000"/>
              <a:gd name="connsiteY30" fmla="*/ 229282 h 2685062"/>
              <a:gd name="connsiteX31" fmla="*/ 3208657 w 12192000"/>
              <a:gd name="connsiteY31" fmla="*/ 230814 h 2685062"/>
              <a:gd name="connsiteX32" fmla="*/ 3217904 w 12192000"/>
              <a:gd name="connsiteY32" fmla="*/ 237375 h 2685062"/>
              <a:gd name="connsiteX33" fmla="*/ 3330150 w 12192000"/>
              <a:gd name="connsiteY33" fmla="*/ 214762 h 2685062"/>
              <a:gd name="connsiteX34" fmla="*/ 3480527 w 12192000"/>
              <a:gd name="connsiteY34" fmla="*/ 231960 h 2685062"/>
              <a:gd name="connsiteX35" fmla="*/ 3591806 w 12192000"/>
              <a:gd name="connsiteY35" fmla="*/ 253003 h 2685062"/>
              <a:gd name="connsiteX36" fmla="*/ 3655143 w 12192000"/>
              <a:gd name="connsiteY36" fmla="*/ 261318 h 2685062"/>
              <a:gd name="connsiteX37" fmla="*/ 3700191 w 12192000"/>
              <a:gd name="connsiteY37" fmla="*/ 271235 h 2685062"/>
              <a:gd name="connsiteX38" fmla="*/ 3820459 w 12192000"/>
              <a:gd name="connsiteY38" fmla="*/ 275675 h 2685062"/>
              <a:gd name="connsiteX39" fmla="*/ 4022158 w 12192000"/>
              <a:gd name="connsiteY39" fmla="*/ 274341 h 2685062"/>
              <a:gd name="connsiteX40" fmla="*/ 4164508 w 12192000"/>
              <a:gd name="connsiteY40" fmla="*/ 309117 h 2685062"/>
              <a:gd name="connsiteX41" fmla="*/ 4246843 w 12192000"/>
              <a:gd name="connsiteY41" fmla="*/ 292417 h 2685062"/>
              <a:gd name="connsiteX42" fmla="*/ 4337133 w 12192000"/>
              <a:gd name="connsiteY42" fmla="*/ 304707 h 2685062"/>
              <a:gd name="connsiteX43" fmla="*/ 4696109 w 12192000"/>
              <a:gd name="connsiteY43" fmla="*/ 300060 h 2685062"/>
              <a:gd name="connsiteX44" fmla="*/ 4928090 w 12192000"/>
              <a:gd name="connsiteY44" fmla="*/ 291457 h 2685062"/>
              <a:gd name="connsiteX45" fmla="*/ 4960316 w 12192000"/>
              <a:gd name="connsiteY45" fmla="*/ 287841 h 2685062"/>
              <a:gd name="connsiteX46" fmla="*/ 4960840 w 12192000"/>
              <a:gd name="connsiteY46" fmla="*/ 285406 h 2685062"/>
              <a:gd name="connsiteX47" fmla="*/ 4965958 w 12192000"/>
              <a:gd name="connsiteY47" fmla="*/ 284802 h 2685062"/>
              <a:gd name="connsiteX48" fmla="*/ 4969785 w 12192000"/>
              <a:gd name="connsiteY48" fmla="*/ 286778 h 2685062"/>
              <a:gd name="connsiteX49" fmla="*/ 4975889 w 12192000"/>
              <a:gd name="connsiteY49" fmla="*/ 286093 h 2685062"/>
              <a:gd name="connsiteX50" fmla="*/ 4992382 w 12192000"/>
              <a:gd name="connsiteY50" fmla="*/ 284871 h 2685062"/>
              <a:gd name="connsiteX51" fmla="*/ 4999094 w 12192000"/>
              <a:gd name="connsiteY51" fmla="*/ 280499 h 2685062"/>
              <a:gd name="connsiteX52" fmla="*/ 5080965 w 12192000"/>
              <a:gd name="connsiteY52" fmla="*/ 282208 h 2685062"/>
              <a:gd name="connsiteX53" fmla="*/ 5105166 w 12192000"/>
              <a:gd name="connsiteY53" fmla="*/ 276473 h 2685062"/>
              <a:gd name="connsiteX54" fmla="*/ 5168054 w 12192000"/>
              <a:gd name="connsiteY54" fmla="*/ 280137 h 2685062"/>
              <a:gd name="connsiteX55" fmla="*/ 5239940 w 12192000"/>
              <a:gd name="connsiteY55" fmla="*/ 278079 h 2685062"/>
              <a:gd name="connsiteX56" fmla="*/ 5291998 w 12192000"/>
              <a:gd name="connsiteY56" fmla="*/ 272685 h 2685062"/>
              <a:gd name="connsiteX57" fmla="*/ 5425861 w 12192000"/>
              <a:gd name="connsiteY57" fmla="*/ 279926 h 2685062"/>
              <a:gd name="connsiteX58" fmla="*/ 5648321 w 12192000"/>
              <a:gd name="connsiteY58" fmla="*/ 300693 h 2685062"/>
              <a:gd name="connsiteX59" fmla="*/ 5695414 w 12192000"/>
              <a:gd name="connsiteY59" fmla="*/ 303150 h 2685062"/>
              <a:gd name="connsiteX60" fmla="*/ 5743064 w 12192000"/>
              <a:gd name="connsiteY60" fmla="*/ 289335 h 2685062"/>
              <a:gd name="connsiteX61" fmla="*/ 5768797 w 12192000"/>
              <a:gd name="connsiteY61" fmla="*/ 289436 h 2685062"/>
              <a:gd name="connsiteX62" fmla="*/ 5775419 w 12192000"/>
              <a:gd name="connsiteY62" fmla="*/ 287831 h 2685062"/>
              <a:gd name="connsiteX63" fmla="*/ 5813624 w 12192000"/>
              <a:gd name="connsiteY63" fmla="*/ 280263 h 2685062"/>
              <a:gd name="connsiteX64" fmla="*/ 5900676 w 12192000"/>
              <a:gd name="connsiteY64" fmla="*/ 304615 h 2685062"/>
              <a:gd name="connsiteX65" fmla="*/ 5966795 w 12192000"/>
              <a:gd name="connsiteY65" fmla="*/ 314993 h 2685062"/>
              <a:gd name="connsiteX66" fmla="*/ 5972463 w 12192000"/>
              <a:gd name="connsiteY66" fmla="*/ 313217 h 2685062"/>
              <a:gd name="connsiteX67" fmla="*/ 5977754 w 12192000"/>
              <a:gd name="connsiteY67" fmla="*/ 307726 h 2685062"/>
              <a:gd name="connsiteX68" fmla="*/ 5990232 w 12192000"/>
              <a:gd name="connsiteY68" fmla="*/ 306694 h 2685062"/>
              <a:gd name="connsiteX69" fmla="*/ 6003260 w 12192000"/>
              <a:gd name="connsiteY69" fmla="*/ 301250 h 2685062"/>
              <a:gd name="connsiteX70" fmla="*/ 6398655 w 12192000"/>
              <a:gd name="connsiteY70" fmla="*/ 340447 h 2685062"/>
              <a:gd name="connsiteX71" fmla="*/ 6477250 w 12192000"/>
              <a:gd name="connsiteY71" fmla="*/ 370643 h 2685062"/>
              <a:gd name="connsiteX72" fmla="*/ 6599996 w 12192000"/>
              <a:gd name="connsiteY72" fmla="*/ 371929 h 2685062"/>
              <a:gd name="connsiteX73" fmla="*/ 6673632 w 12192000"/>
              <a:gd name="connsiteY73" fmla="*/ 384303 h 2685062"/>
              <a:gd name="connsiteX74" fmla="*/ 6685461 w 12192000"/>
              <a:gd name="connsiteY74" fmla="*/ 379698 h 2685062"/>
              <a:gd name="connsiteX75" fmla="*/ 6782761 w 12192000"/>
              <a:gd name="connsiteY75" fmla="*/ 421766 h 2685062"/>
              <a:gd name="connsiteX76" fmla="*/ 6934599 w 12192000"/>
              <a:gd name="connsiteY76" fmla="*/ 432626 h 2685062"/>
              <a:gd name="connsiteX77" fmla="*/ 7050728 w 12192000"/>
              <a:gd name="connsiteY77" fmla="*/ 432695 h 2685062"/>
              <a:gd name="connsiteX78" fmla="*/ 7115167 w 12192000"/>
              <a:gd name="connsiteY78" fmla="*/ 436243 h 2685062"/>
              <a:gd name="connsiteX79" fmla="*/ 7162809 w 12192000"/>
              <a:gd name="connsiteY79" fmla="*/ 434931 h 2685062"/>
              <a:gd name="connsiteX80" fmla="*/ 7280034 w 12192000"/>
              <a:gd name="connsiteY80" fmla="*/ 452539 h 2685062"/>
              <a:gd name="connsiteX81" fmla="*/ 7472654 w 12192000"/>
              <a:gd name="connsiteY81" fmla="*/ 490482 h 2685062"/>
              <a:gd name="connsiteX82" fmla="*/ 7696080 w 12192000"/>
              <a:gd name="connsiteY82" fmla="*/ 514010 h 2685062"/>
              <a:gd name="connsiteX83" fmla="*/ 7788139 w 12192000"/>
              <a:gd name="connsiteY83" fmla="*/ 518649 h 2685062"/>
              <a:gd name="connsiteX84" fmla="*/ 8227756 w 12192000"/>
              <a:gd name="connsiteY84" fmla="*/ 558548 h 2685062"/>
              <a:gd name="connsiteX85" fmla="*/ 8328859 w 12192000"/>
              <a:gd name="connsiteY85" fmla="*/ 582867 h 2685062"/>
              <a:gd name="connsiteX86" fmla="*/ 8532898 w 12192000"/>
              <a:gd name="connsiteY86" fmla="*/ 668282 h 2685062"/>
              <a:gd name="connsiteX87" fmla="*/ 8792925 w 12192000"/>
              <a:gd name="connsiteY87" fmla="*/ 701900 h 2685062"/>
              <a:gd name="connsiteX88" fmla="*/ 8809491 w 12192000"/>
              <a:gd name="connsiteY88" fmla="*/ 717262 h 2685062"/>
              <a:gd name="connsiteX89" fmla="*/ 8814066 w 12192000"/>
              <a:gd name="connsiteY89" fmla="*/ 719410 h 2685062"/>
              <a:gd name="connsiteX90" fmla="*/ 8815751 w 12192000"/>
              <a:gd name="connsiteY90" fmla="*/ 718686 h 2685062"/>
              <a:gd name="connsiteX91" fmla="*/ 8840540 w 12192000"/>
              <a:gd name="connsiteY91" fmla="*/ 717083 h 2685062"/>
              <a:gd name="connsiteX92" fmla="*/ 8897062 w 12192000"/>
              <a:gd name="connsiteY92" fmla="*/ 697553 h 2685062"/>
              <a:gd name="connsiteX93" fmla="*/ 8965922 w 12192000"/>
              <a:gd name="connsiteY93" fmla="*/ 672885 h 2685062"/>
              <a:gd name="connsiteX94" fmla="*/ 9016694 w 12192000"/>
              <a:gd name="connsiteY94" fmla="*/ 669496 h 2685062"/>
              <a:gd name="connsiteX95" fmla="*/ 9139695 w 12192000"/>
              <a:gd name="connsiteY95" fmla="*/ 648174 h 2685062"/>
              <a:gd name="connsiteX96" fmla="*/ 9219129 w 12192000"/>
              <a:gd name="connsiteY96" fmla="*/ 639013 h 2685062"/>
              <a:gd name="connsiteX97" fmla="*/ 9221354 w 12192000"/>
              <a:gd name="connsiteY97" fmla="*/ 638501 h 2685062"/>
              <a:gd name="connsiteX98" fmla="*/ 9237592 w 12192000"/>
              <a:gd name="connsiteY98" fmla="*/ 642494 h 2685062"/>
              <a:gd name="connsiteX99" fmla="*/ 9236570 w 12192000"/>
              <a:gd name="connsiteY99" fmla="*/ 648762 h 2685062"/>
              <a:gd name="connsiteX100" fmla="*/ 9250521 w 12192000"/>
              <a:gd name="connsiteY100" fmla="*/ 654041 h 2685062"/>
              <a:gd name="connsiteX101" fmla="*/ 9279357 w 12192000"/>
              <a:gd name="connsiteY101" fmla="*/ 653083 h 2685062"/>
              <a:gd name="connsiteX102" fmla="*/ 9289731 w 12192000"/>
              <a:gd name="connsiteY102" fmla="*/ 656356 h 2685062"/>
              <a:gd name="connsiteX103" fmla="*/ 9293723 w 12192000"/>
              <a:gd name="connsiteY103" fmla="*/ 656237 h 2685062"/>
              <a:gd name="connsiteX104" fmla="*/ 9303097 w 12192000"/>
              <a:gd name="connsiteY104" fmla="*/ 656723 h 2685062"/>
              <a:gd name="connsiteX105" fmla="*/ 9302251 w 12192000"/>
              <a:gd name="connsiteY105" fmla="*/ 652725 h 2685062"/>
              <a:gd name="connsiteX106" fmla="*/ 9314122 w 12192000"/>
              <a:gd name="connsiteY106" fmla="*/ 645860 h 2685062"/>
              <a:gd name="connsiteX107" fmla="*/ 9367772 w 12192000"/>
              <a:gd name="connsiteY107" fmla="*/ 650683 h 2685062"/>
              <a:gd name="connsiteX108" fmla="*/ 9370291 w 12192000"/>
              <a:gd name="connsiteY108" fmla="*/ 655264 h 2685062"/>
              <a:gd name="connsiteX109" fmla="*/ 9377007 w 12192000"/>
              <a:gd name="connsiteY109" fmla="*/ 656308 h 2685062"/>
              <a:gd name="connsiteX110" fmla="*/ 9382497 w 12192000"/>
              <a:gd name="connsiteY110" fmla="*/ 652427 h 2685062"/>
              <a:gd name="connsiteX111" fmla="*/ 9474013 w 12192000"/>
              <a:gd name="connsiteY111" fmla="*/ 647005 h 2685062"/>
              <a:gd name="connsiteX112" fmla="*/ 9595899 w 12192000"/>
              <a:gd name="connsiteY112" fmla="*/ 646979 h 2685062"/>
              <a:gd name="connsiteX113" fmla="*/ 9681269 w 12192000"/>
              <a:gd name="connsiteY113" fmla="*/ 669984 h 2685062"/>
              <a:gd name="connsiteX114" fmla="*/ 9689635 w 12192000"/>
              <a:gd name="connsiteY114" fmla="*/ 666408 h 2685062"/>
              <a:gd name="connsiteX115" fmla="*/ 9750215 w 12192000"/>
              <a:gd name="connsiteY115" fmla="*/ 671056 h 2685062"/>
              <a:gd name="connsiteX116" fmla="*/ 9957974 w 12192000"/>
              <a:gd name="connsiteY116" fmla="*/ 715080 h 2685062"/>
              <a:gd name="connsiteX117" fmla="*/ 10076482 w 12192000"/>
              <a:gd name="connsiteY117" fmla="*/ 723397 h 2685062"/>
              <a:gd name="connsiteX118" fmla="*/ 10119263 w 12192000"/>
              <a:gd name="connsiteY118" fmla="*/ 721877 h 2685062"/>
              <a:gd name="connsiteX119" fmla="*/ 10190893 w 12192000"/>
              <a:gd name="connsiteY119" fmla="*/ 719606 h 2685062"/>
              <a:gd name="connsiteX120" fmla="*/ 10246203 w 12192000"/>
              <a:gd name="connsiteY120" fmla="*/ 706893 h 2685062"/>
              <a:gd name="connsiteX121" fmla="*/ 10305396 w 12192000"/>
              <a:gd name="connsiteY121" fmla="*/ 709359 h 2685062"/>
              <a:gd name="connsiteX122" fmla="*/ 10316856 w 12192000"/>
              <a:gd name="connsiteY122" fmla="*/ 724179 h 2685062"/>
              <a:gd name="connsiteX123" fmla="*/ 10380919 w 12192000"/>
              <a:gd name="connsiteY123" fmla="*/ 722193 h 2685062"/>
              <a:gd name="connsiteX124" fmla="*/ 10478351 w 12192000"/>
              <a:gd name="connsiteY124" fmla="*/ 717620 h 2685062"/>
              <a:gd name="connsiteX125" fmla="*/ 10533954 w 12192000"/>
              <a:gd name="connsiteY125" fmla="*/ 718660 h 2685062"/>
              <a:gd name="connsiteX126" fmla="*/ 10686474 w 12192000"/>
              <a:gd name="connsiteY126" fmla="*/ 717507 h 2685062"/>
              <a:gd name="connsiteX127" fmla="*/ 10839729 w 12192000"/>
              <a:gd name="connsiteY127" fmla="*/ 713306 h 2685062"/>
              <a:gd name="connsiteX128" fmla="*/ 10933271 w 12192000"/>
              <a:gd name="connsiteY128" fmla="*/ 693628 h 2685062"/>
              <a:gd name="connsiteX129" fmla="*/ 11058950 w 12192000"/>
              <a:gd name="connsiteY129" fmla="*/ 692031 h 2685062"/>
              <a:gd name="connsiteX130" fmla="*/ 11080388 w 12192000"/>
              <a:gd name="connsiteY130" fmla="*/ 689245 h 2685062"/>
              <a:gd name="connsiteX131" fmla="*/ 11108911 w 12192000"/>
              <a:gd name="connsiteY131" fmla="*/ 693363 h 2685062"/>
              <a:gd name="connsiteX132" fmla="*/ 11223119 w 12192000"/>
              <a:gd name="connsiteY132" fmla="*/ 710661 h 2685062"/>
              <a:gd name="connsiteX133" fmla="*/ 11311983 w 12192000"/>
              <a:gd name="connsiteY133" fmla="*/ 731410 h 2685062"/>
              <a:gd name="connsiteX134" fmla="*/ 11426940 w 12192000"/>
              <a:gd name="connsiteY134" fmla="*/ 727340 h 2685062"/>
              <a:gd name="connsiteX135" fmla="*/ 11495624 w 12192000"/>
              <a:gd name="connsiteY135" fmla="*/ 734858 h 2685062"/>
              <a:gd name="connsiteX136" fmla="*/ 11605975 w 12192000"/>
              <a:gd name="connsiteY136" fmla="*/ 762433 h 2685062"/>
              <a:gd name="connsiteX137" fmla="*/ 11756134 w 12192000"/>
              <a:gd name="connsiteY137" fmla="*/ 765012 h 2685062"/>
              <a:gd name="connsiteX138" fmla="*/ 11789788 w 12192000"/>
              <a:gd name="connsiteY138" fmla="*/ 745316 h 2685062"/>
              <a:gd name="connsiteX139" fmla="*/ 11832833 w 12192000"/>
              <a:gd name="connsiteY139" fmla="*/ 734720 h 2685062"/>
              <a:gd name="connsiteX140" fmla="*/ 11846338 w 12192000"/>
              <a:gd name="connsiteY140" fmla="*/ 765994 h 2685062"/>
              <a:gd name="connsiteX141" fmla="*/ 11972492 w 12192000"/>
              <a:gd name="connsiteY141" fmla="*/ 796180 h 2685062"/>
              <a:gd name="connsiteX142" fmla="*/ 12035979 w 12192000"/>
              <a:gd name="connsiteY142" fmla="*/ 807835 h 2685062"/>
              <a:gd name="connsiteX143" fmla="*/ 12135850 w 12192000"/>
              <a:gd name="connsiteY143" fmla="*/ 819056 h 2685062"/>
              <a:gd name="connsiteX144" fmla="*/ 12166092 w 12192000"/>
              <a:gd name="connsiteY144" fmla="*/ 823695 h 2685062"/>
              <a:gd name="connsiteX145" fmla="*/ 12190645 w 12192000"/>
              <a:gd name="connsiteY145" fmla="*/ 826863 h 2685062"/>
              <a:gd name="connsiteX146" fmla="*/ 12192000 w 12192000"/>
              <a:gd name="connsiteY146" fmla="*/ 880762 h 2685062"/>
              <a:gd name="connsiteX147" fmla="*/ 12192000 w 12192000"/>
              <a:gd name="connsiteY147" fmla="*/ 2685062 h 2685062"/>
              <a:gd name="connsiteX148" fmla="*/ 0 w 12192000"/>
              <a:gd name="connsiteY148" fmla="*/ 2685062 h 2685062"/>
              <a:gd name="connsiteX149" fmla="*/ 0 w 12192000"/>
              <a:gd name="connsiteY149" fmla="*/ 283917 h 2685062"/>
              <a:gd name="connsiteX150" fmla="*/ 44213 w 12192000"/>
              <a:gd name="connsiteY150" fmla="*/ 302297 h 2685062"/>
              <a:gd name="connsiteX151" fmla="*/ 172465 w 12192000"/>
              <a:gd name="connsiteY151" fmla="*/ 314866 h 2685062"/>
              <a:gd name="connsiteX152" fmla="*/ 223361 w 12192000"/>
              <a:gd name="connsiteY152" fmla="*/ 304828 h 2685062"/>
              <a:gd name="connsiteX153" fmla="*/ 320595 w 12192000"/>
              <a:gd name="connsiteY153" fmla="*/ 288341 h 2685062"/>
              <a:gd name="connsiteX154" fmla="*/ 401087 w 12192000"/>
              <a:gd name="connsiteY154" fmla="*/ 246745 h 2685062"/>
              <a:gd name="connsiteX155" fmla="*/ 495839 w 12192000"/>
              <a:gd name="connsiteY155" fmla="*/ 217305 h 2685062"/>
              <a:gd name="connsiteX156" fmla="*/ 507910 w 12192000"/>
              <a:gd name="connsiteY156" fmla="*/ 219773 h 2685062"/>
              <a:gd name="connsiteX157" fmla="*/ 561428 w 12192000"/>
              <a:gd name="connsiteY157" fmla="*/ 201460 h 2685062"/>
              <a:gd name="connsiteX158" fmla="*/ 712813 w 12192000"/>
              <a:gd name="connsiteY158" fmla="*/ 151411 h 2685062"/>
              <a:gd name="connsiteX159" fmla="*/ 819366 w 12192000"/>
              <a:gd name="connsiteY159" fmla="*/ 70479 h 2685062"/>
              <a:gd name="connsiteX160" fmla="*/ 862489 w 12192000"/>
              <a:gd name="connsiteY160" fmla="*/ 63238 h 2685062"/>
              <a:gd name="connsiteX161" fmla="*/ 934387 w 12192000"/>
              <a:gd name="connsiteY161" fmla="*/ 50788 h 2685062"/>
              <a:gd name="connsiteX162" fmla="*/ 948874 w 12192000"/>
              <a:gd name="connsiteY162" fmla="*/ 55208 h 2685062"/>
              <a:gd name="connsiteX163" fmla="*/ 955237 w 12192000"/>
              <a:gd name="connsiteY163" fmla="*/ 54040 h 2685062"/>
              <a:gd name="connsiteX164" fmla="*/ 955886 w 12192000"/>
              <a:gd name="connsiteY164" fmla="*/ 54325 h 2685062"/>
              <a:gd name="connsiteX165" fmla="*/ 957239 w 12192000"/>
              <a:gd name="connsiteY165" fmla="*/ 53673 h 2685062"/>
              <a:gd name="connsiteX166" fmla="*/ 971343 w 12192000"/>
              <a:gd name="connsiteY166" fmla="*/ 51086 h 2685062"/>
              <a:gd name="connsiteX167" fmla="*/ 1002063 w 12192000"/>
              <a:gd name="connsiteY167" fmla="*/ 54158 h 2685062"/>
              <a:gd name="connsiteX168" fmla="*/ 1020663 w 12192000"/>
              <a:gd name="connsiteY168" fmla="*/ 53408 h 2685062"/>
              <a:gd name="connsiteX169" fmla="*/ 1039181 w 12192000"/>
              <a:gd name="connsiteY169" fmla="*/ 40356 h 2685062"/>
              <a:gd name="connsiteX170" fmla="*/ 1051914 w 12192000"/>
              <a:gd name="connsiteY170" fmla="*/ 39166 h 2685062"/>
              <a:gd name="connsiteX171" fmla="*/ 1054501 w 12192000"/>
              <a:gd name="connsiteY171" fmla="*/ 37372 h 2685062"/>
              <a:gd name="connsiteX172" fmla="*/ 1061859 w 12192000"/>
              <a:gd name="connsiteY172" fmla="*/ 33902 h 2685062"/>
              <a:gd name="connsiteX173" fmla="*/ 1054558 w 12192000"/>
              <a:gd name="connsiteY173" fmla="*/ 30385 h 2685062"/>
              <a:gd name="connsiteX174" fmla="*/ 1140852 w 12192000"/>
              <a:gd name="connsiteY174" fmla="*/ 17327 h 2685062"/>
              <a:gd name="connsiteX175" fmla="*/ 1214144 w 12192000"/>
              <a:gd name="connsiteY175" fmla="*/ 6192 h 2685062"/>
              <a:gd name="connsiteX176" fmla="*/ 1338122 w 12192000"/>
              <a:gd name="connsiteY176" fmla="*/ 27996 h 2685062"/>
              <a:gd name="connsiteX177" fmla="*/ 1462415 w 12192000"/>
              <a:gd name="connsiteY177" fmla="*/ 0 h 26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85062">
                <a:moveTo>
                  <a:pt x="1462415" y="0"/>
                </a:moveTo>
                <a:lnTo>
                  <a:pt x="1494432" y="2457"/>
                </a:lnTo>
                <a:lnTo>
                  <a:pt x="1523667" y="11778"/>
                </a:lnTo>
                <a:lnTo>
                  <a:pt x="1523067" y="14207"/>
                </a:lnTo>
                <a:cubicBezTo>
                  <a:pt x="1523507" y="15871"/>
                  <a:pt x="1525127" y="16145"/>
                  <a:pt x="1527695" y="15715"/>
                </a:cubicBezTo>
                <a:lnTo>
                  <a:pt x="1532258" y="14518"/>
                </a:lnTo>
                <a:lnTo>
                  <a:pt x="1537796" y="16283"/>
                </a:lnTo>
                <a:lnTo>
                  <a:pt x="1553041" y="20452"/>
                </a:lnTo>
                <a:lnTo>
                  <a:pt x="1557495" y="25861"/>
                </a:lnTo>
                <a:cubicBezTo>
                  <a:pt x="1571578" y="34900"/>
                  <a:pt x="1608020" y="28047"/>
                  <a:pt x="1617448" y="40977"/>
                </a:cubicBezTo>
                <a:lnTo>
                  <a:pt x="1636697" y="39108"/>
                </a:lnTo>
                <a:lnTo>
                  <a:pt x="1657286" y="49000"/>
                </a:lnTo>
                <a:cubicBezTo>
                  <a:pt x="1676389" y="57312"/>
                  <a:pt x="1696470" y="62807"/>
                  <a:pt x="1719191" y="56920"/>
                </a:cubicBezTo>
                <a:cubicBezTo>
                  <a:pt x="1709669" y="73491"/>
                  <a:pt x="1773685" y="56115"/>
                  <a:pt x="1787126" y="71960"/>
                </a:cubicBezTo>
                <a:cubicBezTo>
                  <a:pt x="1795166" y="84864"/>
                  <a:pt x="1816465" y="82599"/>
                  <a:pt x="1834555" y="86590"/>
                </a:cubicBezTo>
                <a:cubicBezTo>
                  <a:pt x="1850712" y="99365"/>
                  <a:pt x="1937782" y="107374"/>
                  <a:pt x="1966070" y="103987"/>
                </a:cubicBezTo>
                <a:cubicBezTo>
                  <a:pt x="2043209" y="86564"/>
                  <a:pt x="2126459" y="137078"/>
                  <a:pt x="2188582" y="124532"/>
                </a:cubicBezTo>
                <a:cubicBezTo>
                  <a:pt x="2206064" y="124932"/>
                  <a:pt x="2221206" y="127247"/>
                  <a:pt x="2234811" y="130739"/>
                </a:cubicBezTo>
                <a:lnTo>
                  <a:pt x="2270005" y="143358"/>
                </a:lnTo>
                <a:lnTo>
                  <a:pt x="2274208" y="152634"/>
                </a:lnTo>
                <a:lnTo>
                  <a:pt x="2298905" y="157215"/>
                </a:lnTo>
                <a:lnTo>
                  <a:pt x="2304521" y="159957"/>
                </a:lnTo>
                <a:cubicBezTo>
                  <a:pt x="2315230" y="165224"/>
                  <a:pt x="2326016" y="170200"/>
                  <a:pt x="2337696" y="174150"/>
                </a:cubicBezTo>
                <a:cubicBezTo>
                  <a:pt x="2354259" y="137711"/>
                  <a:pt x="2439767" y="201742"/>
                  <a:pt x="2432112" y="166646"/>
                </a:cubicBezTo>
                <a:cubicBezTo>
                  <a:pt x="2482400" y="178172"/>
                  <a:pt x="2480978" y="159994"/>
                  <a:pt x="2500149" y="168723"/>
                </a:cubicBezTo>
                <a:lnTo>
                  <a:pt x="2504776" y="171455"/>
                </a:lnTo>
                <a:lnTo>
                  <a:pt x="2507358" y="177677"/>
                </a:lnTo>
                <a:lnTo>
                  <a:pt x="2518847" y="180936"/>
                </a:lnTo>
                <a:lnTo>
                  <a:pt x="2528864" y="188517"/>
                </a:lnTo>
                <a:cubicBezTo>
                  <a:pt x="2656589" y="189245"/>
                  <a:pt x="2818894" y="267460"/>
                  <a:pt x="2938613" y="248764"/>
                </a:cubicBezTo>
                <a:lnTo>
                  <a:pt x="3132513" y="229282"/>
                </a:lnTo>
                <a:cubicBezTo>
                  <a:pt x="3153391" y="218737"/>
                  <a:pt x="3187482" y="219423"/>
                  <a:pt x="3208657" y="230814"/>
                </a:cubicBezTo>
                <a:cubicBezTo>
                  <a:pt x="3212298" y="232773"/>
                  <a:pt x="3215412" y="234983"/>
                  <a:pt x="3217904" y="237375"/>
                </a:cubicBezTo>
                <a:cubicBezTo>
                  <a:pt x="3279351" y="212726"/>
                  <a:pt x="3298012" y="233121"/>
                  <a:pt x="3330150" y="214762"/>
                </a:cubicBezTo>
                <a:cubicBezTo>
                  <a:pt x="3405531" y="217422"/>
                  <a:pt x="3451160" y="247861"/>
                  <a:pt x="3480527" y="231960"/>
                </a:cubicBezTo>
                <a:cubicBezTo>
                  <a:pt x="3516075" y="238991"/>
                  <a:pt x="3553819" y="269164"/>
                  <a:pt x="3591806" y="253003"/>
                </a:cubicBezTo>
                <a:cubicBezTo>
                  <a:pt x="3586673" y="270421"/>
                  <a:pt x="3640034" y="246868"/>
                  <a:pt x="3655143" y="261318"/>
                </a:cubicBezTo>
                <a:cubicBezTo>
                  <a:pt x="3664868" y="273371"/>
                  <a:pt x="3683329" y="269035"/>
                  <a:pt x="3700191" y="271235"/>
                </a:cubicBezTo>
                <a:cubicBezTo>
                  <a:pt x="3717097" y="282363"/>
                  <a:pt x="3796016" y="281812"/>
                  <a:pt x="3820459" y="275675"/>
                </a:cubicBezTo>
                <a:cubicBezTo>
                  <a:pt x="3885463" y="250791"/>
                  <a:pt x="3969506" y="292904"/>
                  <a:pt x="4022158" y="274341"/>
                </a:cubicBezTo>
                <a:cubicBezTo>
                  <a:pt x="4084571" y="269096"/>
                  <a:pt x="4119856" y="297968"/>
                  <a:pt x="4164508" y="309117"/>
                </a:cubicBezTo>
                <a:cubicBezTo>
                  <a:pt x="4171915" y="271244"/>
                  <a:pt x="4260667" y="326583"/>
                  <a:pt x="4246843" y="292417"/>
                </a:cubicBezTo>
                <a:cubicBezTo>
                  <a:pt x="4309458" y="301142"/>
                  <a:pt x="4279869" y="266331"/>
                  <a:pt x="4337133" y="304707"/>
                </a:cubicBezTo>
                <a:cubicBezTo>
                  <a:pt x="4450694" y="292933"/>
                  <a:pt x="4593547" y="330375"/>
                  <a:pt x="4696109" y="300060"/>
                </a:cubicBezTo>
                <a:lnTo>
                  <a:pt x="4928090" y="291457"/>
                </a:lnTo>
                <a:lnTo>
                  <a:pt x="4960316" y="287841"/>
                </a:lnTo>
                <a:cubicBezTo>
                  <a:pt x="4960491" y="287029"/>
                  <a:pt x="4960665" y="286217"/>
                  <a:pt x="4960840" y="285406"/>
                </a:cubicBezTo>
                <a:cubicBezTo>
                  <a:pt x="4962018" y="283892"/>
                  <a:pt x="4963691" y="283924"/>
                  <a:pt x="4965958" y="284802"/>
                </a:cubicBezTo>
                <a:lnTo>
                  <a:pt x="4969785" y="286778"/>
                </a:lnTo>
                <a:lnTo>
                  <a:pt x="4975889" y="286093"/>
                </a:lnTo>
                <a:lnTo>
                  <a:pt x="4992382" y="284871"/>
                </a:lnTo>
                <a:lnTo>
                  <a:pt x="4999094" y="280499"/>
                </a:lnTo>
                <a:lnTo>
                  <a:pt x="5080965" y="282208"/>
                </a:lnTo>
                <a:lnTo>
                  <a:pt x="5105166" y="276473"/>
                </a:lnTo>
                <a:cubicBezTo>
                  <a:pt x="5127226" y="271982"/>
                  <a:pt x="5148953" y="270367"/>
                  <a:pt x="5168054" y="280137"/>
                </a:cubicBezTo>
                <a:cubicBezTo>
                  <a:pt x="5166431" y="262533"/>
                  <a:pt x="5219894" y="290815"/>
                  <a:pt x="5239940" y="278079"/>
                </a:cubicBezTo>
                <a:cubicBezTo>
                  <a:pt x="5253484" y="267178"/>
                  <a:pt x="5272860" y="273220"/>
                  <a:pt x="5291998" y="272685"/>
                </a:cubicBezTo>
                <a:cubicBezTo>
                  <a:pt x="5313255" y="263383"/>
                  <a:pt x="5400292" y="271538"/>
                  <a:pt x="5425861" y="279926"/>
                </a:cubicBezTo>
                <a:cubicBezTo>
                  <a:pt x="5491875" y="310639"/>
                  <a:pt x="5594484" y="277380"/>
                  <a:pt x="5648321" y="300693"/>
                </a:cubicBezTo>
                <a:cubicBezTo>
                  <a:pt x="5665248" y="303486"/>
                  <a:pt x="5680800" y="304021"/>
                  <a:pt x="5695414" y="303150"/>
                </a:cubicBezTo>
                <a:lnTo>
                  <a:pt x="5743064" y="289335"/>
                </a:lnTo>
                <a:lnTo>
                  <a:pt x="5768797" y="289436"/>
                </a:lnTo>
                <a:lnTo>
                  <a:pt x="5775419" y="287831"/>
                </a:lnTo>
                <a:cubicBezTo>
                  <a:pt x="5788059" y="284732"/>
                  <a:pt x="5800646" y="281926"/>
                  <a:pt x="5813624" y="280263"/>
                </a:cubicBezTo>
                <a:cubicBezTo>
                  <a:pt x="5812999" y="318182"/>
                  <a:pt x="5923892" y="272386"/>
                  <a:pt x="5900676" y="304615"/>
                </a:cubicBezTo>
                <a:cubicBezTo>
                  <a:pt x="5954067" y="302717"/>
                  <a:pt x="5944477" y="319870"/>
                  <a:pt x="5966795" y="314993"/>
                </a:cubicBezTo>
                <a:lnTo>
                  <a:pt x="5972463" y="313217"/>
                </a:lnTo>
                <a:lnTo>
                  <a:pt x="5977754" y="307726"/>
                </a:lnTo>
                <a:lnTo>
                  <a:pt x="5990232" y="306694"/>
                </a:lnTo>
                <a:lnTo>
                  <a:pt x="6003260" y="301250"/>
                </a:lnTo>
                <a:cubicBezTo>
                  <a:pt x="6125949" y="323771"/>
                  <a:pt x="6292426" y="300774"/>
                  <a:pt x="6398655" y="340447"/>
                </a:cubicBezTo>
                <a:lnTo>
                  <a:pt x="6477250" y="370643"/>
                </a:lnTo>
                <a:cubicBezTo>
                  <a:pt x="6518147" y="382960"/>
                  <a:pt x="6560561" y="347277"/>
                  <a:pt x="6599996" y="371929"/>
                </a:cubicBezTo>
                <a:cubicBezTo>
                  <a:pt x="6615225" y="385828"/>
                  <a:pt x="6648193" y="391366"/>
                  <a:pt x="6673632" y="384303"/>
                </a:cubicBezTo>
                <a:cubicBezTo>
                  <a:pt x="6678009" y="383088"/>
                  <a:pt x="6681993" y="381536"/>
                  <a:pt x="6685461" y="379698"/>
                </a:cubicBezTo>
                <a:cubicBezTo>
                  <a:pt x="6733172" y="414481"/>
                  <a:pt x="6760278" y="398336"/>
                  <a:pt x="6782761" y="421766"/>
                </a:cubicBezTo>
                <a:cubicBezTo>
                  <a:pt x="6856177" y="432921"/>
                  <a:pt x="6913662" y="412056"/>
                  <a:pt x="6934599" y="432626"/>
                </a:cubicBezTo>
                <a:cubicBezTo>
                  <a:pt x="6971837" y="432351"/>
                  <a:pt x="7021650" y="410307"/>
                  <a:pt x="7050728" y="432695"/>
                </a:cubicBezTo>
                <a:cubicBezTo>
                  <a:pt x="7053692" y="415076"/>
                  <a:pt x="7094152" y="447339"/>
                  <a:pt x="7115167" y="436243"/>
                </a:cubicBezTo>
                <a:cubicBezTo>
                  <a:pt x="7129937" y="426464"/>
                  <a:pt x="7145660" y="433973"/>
                  <a:pt x="7162809" y="434931"/>
                </a:cubicBezTo>
                <a:cubicBezTo>
                  <a:pt x="7184039" y="427343"/>
                  <a:pt x="7259393" y="442217"/>
                  <a:pt x="7280034" y="452539"/>
                </a:cubicBezTo>
                <a:cubicBezTo>
                  <a:pt x="7331046" y="488194"/>
                  <a:pt x="7430616" y="463128"/>
                  <a:pt x="7472654" y="490482"/>
                </a:cubicBezTo>
                <a:cubicBezTo>
                  <a:pt x="7541994" y="500728"/>
                  <a:pt x="7643498" y="509315"/>
                  <a:pt x="7696080" y="514010"/>
                </a:cubicBezTo>
                <a:cubicBezTo>
                  <a:pt x="7760013" y="517032"/>
                  <a:pt x="7715914" y="545003"/>
                  <a:pt x="7788139" y="518649"/>
                </a:cubicBezTo>
                <a:cubicBezTo>
                  <a:pt x="7891601" y="550571"/>
                  <a:pt x="8143222" y="510864"/>
                  <a:pt x="8227756" y="558548"/>
                </a:cubicBezTo>
                <a:cubicBezTo>
                  <a:pt x="8317876" y="569251"/>
                  <a:pt x="8261697" y="569546"/>
                  <a:pt x="8328859" y="582867"/>
                </a:cubicBezTo>
                <a:cubicBezTo>
                  <a:pt x="8336976" y="627379"/>
                  <a:pt x="8495085" y="643261"/>
                  <a:pt x="8532898" y="668282"/>
                </a:cubicBezTo>
                <a:cubicBezTo>
                  <a:pt x="8626867" y="678146"/>
                  <a:pt x="8698118" y="715603"/>
                  <a:pt x="8792925" y="701900"/>
                </a:cubicBezTo>
                <a:cubicBezTo>
                  <a:pt x="8796856" y="707882"/>
                  <a:pt x="8802564" y="712918"/>
                  <a:pt x="8809491" y="717262"/>
                </a:cubicBezTo>
                <a:lnTo>
                  <a:pt x="8814066" y="719410"/>
                </a:lnTo>
                <a:lnTo>
                  <a:pt x="8815751" y="718686"/>
                </a:lnTo>
                <a:cubicBezTo>
                  <a:pt x="8822134" y="717141"/>
                  <a:pt x="8829906" y="716502"/>
                  <a:pt x="8840540" y="717083"/>
                </a:cubicBezTo>
                <a:cubicBezTo>
                  <a:pt x="8844566" y="676948"/>
                  <a:pt x="8862586" y="704813"/>
                  <a:pt x="8897062" y="697553"/>
                </a:cubicBezTo>
                <a:cubicBezTo>
                  <a:pt x="8926967" y="693826"/>
                  <a:pt x="8941387" y="680067"/>
                  <a:pt x="8965922" y="672885"/>
                </a:cubicBezTo>
                <a:cubicBezTo>
                  <a:pt x="8985861" y="668208"/>
                  <a:pt x="8990451" y="680326"/>
                  <a:pt x="9016694" y="669496"/>
                </a:cubicBezTo>
                <a:cubicBezTo>
                  <a:pt x="9064226" y="680468"/>
                  <a:pt x="9102961" y="653230"/>
                  <a:pt x="9139695" y="648174"/>
                </a:cubicBezTo>
                <a:cubicBezTo>
                  <a:pt x="9151373" y="649226"/>
                  <a:pt x="9186538" y="645057"/>
                  <a:pt x="9219129" y="639013"/>
                </a:cubicBezTo>
                <a:lnTo>
                  <a:pt x="9221354" y="638501"/>
                </a:lnTo>
                <a:lnTo>
                  <a:pt x="9237592" y="642494"/>
                </a:lnTo>
                <a:cubicBezTo>
                  <a:pt x="9241555" y="644212"/>
                  <a:pt x="9242210" y="646204"/>
                  <a:pt x="9236570" y="648762"/>
                </a:cubicBezTo>
                <a:cubicBezTo>
                  <a:pt x="9241114" y="652055"/>
                  <a:pt x="9245782" y="653517"/>
                  <a:pt x="9250521" y="654041"/>
                </a:cubicBezTo>
                <a:cubicBezTo>
                  <a:pt x="9259996" y="655089"/>
                  <a:pt x="9269753" y="652386"/>
                  <a:pt x="9279357" y="653083"/>
                </a:cubicBezTo>
                <a:lnTo>
                  <a:pt x="9289731" y="656356"/>
                </a:lnTo>
                <a:lnTo>
                  <a:pt x="9293723" y="656237"/>
                </a:lnTo>
                <a:lnTo>
                  <a:pt x="9303097" y="656723"/>
                </a:lnTo>
                <a:lnTo>
                  <a:pt x="9302251" y="652725"/>
                </a:lnTo>
                <a:cubicBezTo>
                  <a:pt x="9300561" y="648869"/>
                  <a:pt x="9299408" y="644676"/>
                  <a:pt x="9314122" y="645860"/>
                </a:cubicBezTo>
                <a:cubicBezTo>
                  <a:pt x="9344433" y="650204"/>
                  <a:pt x="9356229" y="634440"/>
                  <a:pt x="9367772" y="650683"/>
                </a:cubicBezTo>
                <a:lnTo>
                  <a:pt x="9370291" y="655264"/>
                </a:lnTo>
                <a:lnTo>
                  <a:pt x="9377007" y="656308"/>
                </a:lnTo>
                <a:cubicBezTo>
                  <a:pt x="9380660" y="656340"/>
                  <a:pt x="9382824" y="655350"/>
                  <a:pt x="9382497" y="652427"/>
                </a:cubicBezTo>
                <a:cubicBezTo>
                  <a:pt x="9410043" y="665739"/>
                  <a:pt x="9444726" y="648939"/>
                  <a:pt x="9474013" y="647005"/>
                </a:cubicBezTo>
                <a:cubicBezTo>
                  <a:pt x="9494765" y="659508"/>
                  <a:pt x="9535746" y="643122"/>
                  <a:pt x="9595899" y="646979"/>
                </a:cubicBezTo>
                <a:cubicBezTo>
                  <a:pt x="9618462" y="661284"/>
                  <a:pt x="9636478" y="649421"/>
                  <a:pt x="9681269" y="669984"/>
                </a:cubicBezTo>
                <a:cubicBezTo>
                  <a:pt x="9683619" y="668616"/>
                  <a:pt x="9686437" y="667412"/>
                  <a:pt x="9689635" y="666408"/>
                </a:cubicBezTo>
                <a:cubicBezTo>
                  <a:pt x="9708219" y="660578"/>
                  <a:pt x="9735343" y="662659"/>
                  <a:pt x="9750215" y="671056"/>
                </a:cubicBezTo>
                <a:cubicBezTo>
                  <a:pt x="9822560" y="699676"/>
                  <a:pt x="9892985" y="704863"/>
                  <a:pt x="9957974" y="715080"/>
                </a:cubicBezTo>
                <a:cubicBezTo>
                  <a:pt x="10031995" y="724171"/>
                  <a:pt x="9987651" y="694466"/>
                  <a:pt x="10076482" y="723397"/>
                </a:cubicBezTo>
                <a:cubicBezTo>
                  <a:pt x="10088264" y="715403"/>
                  <a:pt x="10100170" y="715974"/>
                  <a:pt x="10119263" y="721877"/>
                </a:cubicBezTo>
                <a:cubicBezTo>
                  <a:pt x="10155360" y="725633"/>
                  <a:pt x="10156886" y="703170"/>
                  <a:pt x="10190893" y="719606"/>
                </a:cubicBezTo>
                <a:cubicBezTo>
                  <a:pt x="10186651" y="707114"/>
                  <a:pt x="10260542" y="720706"/>
                  <a:pt x="10246203" y="706893"/>
                </a:cubicBezTo>
                <a:cubicBezTo>
                  <a:pt x="10271921" y="697978"/>
                  <a:pt x="10280122" y="716866"/>
                  <a:pt x="10305396" y="709359"/>
                </a:cubicBezTo>
                <a:cubicBezTo>
                  <a:pt x="10332266" y="709354"/>
                  <a:pt x="10287753" y="720864"/>
                  <a:pt x="10316856" y="724179"/>
                </a:cubicBezTo>
                <a:cubicBezTo>
                  <a:pt x="10352558" y="726042"/>
                  <a:pt x="10348261" y="747938"/>
                  <a:pt x="10380919" y="722193"/>
                </a:cubicBezTo>
                <a:cubicBezTo>
                  <a:pt x="10416787" y="731946"/>
                  <a:pt x="10426384" y="719959"/>
                  <a:pt x="10478351" y="717620"/>
                </a:cubicBezTo>
                <a:cubicBezTo>
                  <a:pt x="10498311" y="726260"/>
                  <a:pt x="10516018" y="724144"/>
                  <a:pt x="10533954" y="718660"/>
                </a:cubicBezTo>
                <a:cubicBezTo>
                  <a:pt x="10583102" y="724237"/>
                  <a:pt x="10630104" y="717410"/>
                  <a:pt x="10686474" y="717507"/>
                </a:cubicBezTo>
                <a:cubicBezTo>
                  <a:pt x="10745160" y="730015"/>
                  <a:pt x="10779502" y="713124"/>
                  <a:pt x="10839729" y="713306"/>
                </a:cubicBezTo>
                <a:cubicBezTo>
                  <a:pt x="10895292" y="735596"/>
                  <a:pt x="10883335" y="689293"/>
                  <a:pt x="10933271" y="693628"/>
                </a:cubicBezTo>
                <a:cubicBezTo>
                  <a:pt x="11011861" y="715600"/>
                  <a:pt x="10933941" y="678563"/>
                  <a:pt x="11058950" y="692031"/>
                </a:cubicBezTo>
                <a:cubicBezTo>
                  <a:pt x="11065574" y="695312"/>
                  <a:pt x="11081347" y="693264"/>
                  <a:pt x="11080388" y="689245"/>
                </a:cubicBezTo>
                <a:cubicBezTo>
                  <a:pt x="11088176" y="690921"/>
                  <a:pt x="11106032" y="699551"/>
                  <a:pt x="11108911" y="693363"/>
                </a:cubicBezTo>
                <a:cubicBezTo>
                  <a:pt x="11149149" y="694912"/>
                  <a:pt x="11188483" y="700869"/>
                  <a:pt x="11223119" y="710661"/>
                </a:cubicBezTo>
                <a:cubicBezTo>
                  <a:pt x="11302059" y="704266"/>
                  <a:pt x="11255617" y="731239"/>
                  <a:pt x="11311983" y="731410"/>
                </a:cubicBezTo>
                <a:cubicBezTo>
                  <a:pt x="11358665" y="721567"/>
                  <a:pt x="11373894" y="732638"/>
                  <a:pt x="11426940" y="727340"/>
                </a:cubicBezTo>
                <a:cubicBezTo>
                  <a:pt x="11441993" y="748767"/>
                  <a:pt x="11476074" y="727962"/>
                  <a:pt x="11495624" y="734858"/>
                </a:cubicBezTo>
                <a:cubicBezTo>
                  <a:pt x="11530841" y="712823"/>
                  <a:pt x="11572173" y="761025"/>
                  <a:pt x="11605975" y="762433"/>
                </a:cubicBezTo>
                <a:cubicBezTo>
                  <a:pt x="11663316" y="761143"/>
                  <a:pt x="11727635" y="739871"/>
                  <a:pt x="11756134" y="765012"/>
                </a:cubicBezTo>
                <a:cubicBezTo>
                  <a:pt x="11761348" y="755468"/>
                  <a:pt x="11757526" y="741943"/>
                  <a:pt x="11789788" y="745316"/>
                </a:cubicBezTo>
                <a:cubicBezTo>
                  <a:pt x="11803253" y="740995"/>
                  <a:pt x="11807074" y="726138"/>
                  <a:pt x="11832833" y="734720"/>
                </a:cubicBezTo>
                <a:cubicBezTo>
                  <a:pt x="11798846" y="746443"/>
                  <a:pt x="11852821" y="750721"/>
                  <a:pt x="11846338" y="765994"/>
                </a:cubicBezTo>
                <a:cubicBezTo>
                  <a:pt x="11885947" y="777555"/>
                  <a:pt x="11979991" y="768560"/>
                  <a:pt x="11972492" y="796180"/>
                </a:cubicBezTo>
                <a:cubicBezTo>
                  <a:pt x="11982931" y="813135"/>
                  <a:pt x="12037186" y="790090"/>
                  <a:pt x="12035979" y="807835"/>
                </a:cubicBezTo>
                <a:cubicBezTo>
                  <a:pt x="12059694" y="797410"/>
                  <a:pt x="12098516" y="817951"/>
                  <a:pt x="12135850" y="819056"/>
                </a:cubicBezTo>
                <a:cubicBezTo>
                  <a:pt x="12142309" y="827359"/>
                  <a:pt x="12150917" y="827343"/>
                  <a:pt x="12166092" y="823695"/>
                </a:cubicBezTo>
                <a:lnTo>
                  <a:pt x="12190645" y="826863"/>
                </a:lnTo>
                <a:lnTo>
                  <a:pt x="12192000" y="880762"/>
                </a:lnTo>
                <a:lnTo>
                  <a:pt x="12192000" y="2685062"/>
                </a:lnTo>
                <a:lnTo>
                  <a:pt x="0" y="2685062"/>
                </a:lnTo>
                <a:lnTo>
                  <a:pt x="0" y="283917"/>
                </a:lnTo>
                <a:lnTo>
                  <a:pt x="44213" y="302297"/>
                </a:lnTo>
                <a:cubicBezTo>
                  <a:pt x="57125" y="321111"/>
                  <a:pt x="151150" y="310991"/>
                  <a:pt x="172465" y="314866"/>
                </a:cubicBezTo>
                <a:cubicBezTo>
                  <a:pt x="201883" y="307918"/>
                  <a:pt x="192551" y="309357"/>
                  <a:pt x="223361" y="304828"/>
                </a:cubicBezTo>
                <a:cubicBezTo>
                  <a:pt x="235273" y="283233"/>
                  <a:pt x="290082" y="292239"/>
                  <a:pt x="320595" y="288341"/>
                </a:cubicBezTo>
                <a:cubicBezTo>
                  <a:pt x="326821" y="269140"/>
                  <a:pt x="347105" y="264031"/>
                  <a:pt x="401087" y="246745"/>
                </a:cubicBezTo>
                <a:cubicBezTo>
                  <a:pt x="407068" y="225028"/>
                  <a:pt x="475269" y="251137"/>
                  <a:pt x="495839" y="217305"/>
                </a:cubicBezTo>
                <a:cubicBezTo>
                  <a:pt x="499633" y="218429"/>
                  <a:pt x="503698" y="219260"/>
                  <a:pt x="507910" y="219773"/>
                </a:cubicBezTo>
                <a:cubicBezTo>
                  <a:pt x="532375" y="222751"/>
                  <a:pt x="556339" y="214552"/>
                  <a:pt x="561428" y="201460"/>
                </a:cubicBezTo>
                <a:cubicBezTo>
                  <a:pt x="599747" y="152259"/>
                  <a:pt x="661201" y="177254"/>
                  <a:pt x="712813" y="151411"/>
                </a:cubicBezTo>
                <a:cubicBezTo>
                  <a:pt x="774420" y="124993"/>
                  <a:pt x="765426" y="123535"/>
                  <a:pt x="819366" y="70479"/>
                </a:cubicBezTo>
                <a:cubicBezTo>
                  <a:pt x="839647" y="77460"/>
                  <a:pt x="850544" y="74267"/>
                  <a:pt x="862489" y="63238"/>
                </a:cubicBezTo>
                <a:cubicBezTo>
                  <a:pt x="893284" y="51157"/>
                  <a:pt x="919686" y="77447"/>
                  <a:pt x="934387" y="50788"/>
                </a:cubicBezTo>
                <a:cubicBezTo>
                  <a:pt x="936825" y="54711"/>
                  <a:pt x="942184" y="55671"/>
                  <a:pt x="948874" y="55208"/>
                </a:cubicBezTo>
                <a:lnTo>
                  <a:pt x="955237" y="54040"/>
                </a:lnTo>
                <a:lnTo>
                  <a:pt x="955886" y="54325"/>
                </a:lnTo>
                <a:lnTo>
                  <a:pt x="957239" y="53673"/>
                </a:lnTo>
                <a:lnTo>
                  <a:pt x="971343" y="51086"/>
                </a:lnTo>
                <a:cubicBezTo>
                  <a:pt x="986863" y="47540"/>
                  <a:pt x="1001346" y="44460"/>
                  <a:pt x="1002063" y="54158"/>
                </a:cubicBezTo>
                <a:cubicBezTo>
                  <a:pt x="1010763" y="55438"/>
                  <a:pt x="1016476" y="54893"/>
                  <a:pt x="1020663" y="53408"/>
                </a:cubicBezTo>
                <a:cubicBezTo>
                  <a:pt x="1029036" y="50440"/>
                  <a:pt x="1031306" y="43717"/>
                  <a:pt x="1039181" y="40356"/>
                </a:cubicBezTo>
                <a:lnTo>
                  <a:pt x="1051914" y="39166"/>
                </a:lnTo>
                <a:lnTo>
                  <a:pt x="1054501" y="37372"/>
                </a:lnTo>
                <a:lnTo>
                  <a:pt x="1061859" y="33902"/>
                </a:lnTo>
                <a:lnTo>
                  <a:pt x="1054558" y="30385"/>
                </a:lnTo>
                <a:cubicBezTo>
                  <a:pt x="1046905" y="27358"/>
                  <a:pt x="1128596" y="22367"/>
                  <a:pt x="1140852" y="17327"/>
                </a:cubicBezTo>
                <a:lnTo>
                  <a:pt x="1214144" y="6192"/>
                </a:lnTo>
                <a:lnTo>
                  <a:pt x="1338122" y="27996"/>
                </a:lnTo>
                <a:cubicBezTo>
                  <a:pt x="1367144" y="1801"/>
                  <a:pt x="1432673" y="14019"/>
                  <a:pt x="1462415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5C67A0-83FD-34BF-EB66-2E887AF7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082" y="4779792"/>
            <a:ext cx="8943998" cy="8567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Płynie strumyk</a:t>
            </a:r>
          </a:p>
        </p:txBody>
      </p:sp>
      <p:pic>
        <p:nvPicPr>
          <p:cNvPr id="7" name="Obraz 6" descr="Obraz zawierający na wolnym powietrzu, trawa, roślina, Runo&#10;&#10;Zawartość wygenerowana przez AI może być niepoprawna.">
            <a:extLst>
              <a:ext uri="{FF2B5EF4-FFF2-40B4-BE49-F238E27FC236}">
                <a16:creationId xmlns:a16="http://schemas.microsoft.com/office/drawing/2014/main" id="{E1B5DFB7-7AAF-ACF3-7054-5634E3E9E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63" y="929748"/>
            <a:ext cx="2249424" cy="2999232"/>
          </a:xfrm>
          <a:prstGeom prst="rect">
            <a:avLst/>
          </a:prstGeom>
        </p:spPr>
      </p:pic>
      <p:pic>
        <p:nvPicPr>
          <p:cNvPr id="6" name="Obraz 5" descr="Obraz zawierający na wolnym powietrzu, niebo, pole, roślina&#10;&#10;Zawartość wygenerowana przez AI może być niepoprawna.">
            <a:extLst>
              <a:ext uri="{FF2B5EF4-FFF2-40B4-BE49-F238E27FC236}">
                <a16:creationId xmlns:a16="http://schemas.microsoft.com/office/drawing/2014/main" id="{137FFE8D-B7F1-2EAB-BC3E-C297954A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06" y="929747"/>
            <a:ext cx="2249424" cy="2999232"/>
          </a:xfrm>
          <a:prstGeom prst="rect">
            <a:avLst/>
          </a:prstGeom>
        </p:spPr>
      </p:pic>
      <p:pic>
        <p:nvPicPr>
          <p:cNvPr id="5" name="Symbol zastępczy zawartości 4" descr="Obraz zawierający na wolnym powietrzu, roślina, drzewo, wegetacja&#10;&#10;Zawartość wygenerowana przez AI może być niepoprawna.">
            <a:extLst>
              <a:ext uri="{FF2B5EF4-FFF2-40B4-BE49-F238E27FC236}">
                <a16:creationId xmlns:a16="http://schemas.microsoft.com/office/drawing/2014/main" id="{0C005652-43D5-D9E4-BF99-666747E26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76398" y="929747"/>
            <a:ext cx="2249424" cy="2999232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natura, Runo, woda&#10;&#10;Zawartość wygenerowana przez AI może być niepoprawna.">
            <a:extLst>
              <a:ext uri="{FF2B5EF4-FFF2-40B4-BE49-F238E27FC236}">
                <a16:creationId xmlns:a16="http://schemas.microsoft.com/office/drawing/2014/main" id="{0BDA74FB-70BE-0BDA-534F-AC66E01C7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30"/>
          <a:stretch/>
        </p:blipFill>
        <p:spPr>
          <a:xfrm>
            <a:off x="9145265" y="997884"/>
            <a:ext cx="2258568" cy="2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67F378D-A000-47AE-83B2-D9954D8C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8E26863-5660-4928-984A-CA2CFC8F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287" y="746626"/>
            <a:ext cx="262417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D7538F2A-6532-4E38-8354-21841BB0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5705" y="580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D91D775-8E4E-4256-89C8-12CEA1F2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4454" y="746625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2F31131-35FC-4834-8E62-1D9DA3BE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946" y="746625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7AD7F70-85A5-463C-9B1F-3182B60F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2385" y="746626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E5F002A4-1B0E-473E-AD7B-8346FB83B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341703" y="2300232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13AF7514-9DD7-4ADB-84DF-5D8B61E7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19" y="4298302"/>
            <a:ext cx="12192000" cy="2559698"/>
          </a:xfrm>
          <a:custGeom>
            <a:avLst/>
            <a:gdLst>
              <a:gd name="connsiteX0" fmla="*/ 1462415 w 12192000"/>
              <a:gd name="connsiteY0" fmla="*/ 0 h 2685062"/>
              <a:gd name="connsiteX1" fmla="*/ 1494432 w 12192000"/>
              <a:gd name="connsiteY1" fmla="*/ 2457 h 2685062"/>
              <a:gd name="connsiteX2" fmla="*/ 1523667 w 12192000"/>
              <a:gd name="connsiteY2" fmla="*/ 11778 h 2685062"/>
              <a:gd name="connsiteX3" fmla="*/ 1523067 w 12192000"/>
              <a:gd name="connsiteY3" fmla="*/ 14207 h 2685062"/>
              <a:gd name="connsiteX4" fmla="*/ 1527695 w 12192000"/>
              <a:gd name="connsiteY4" fmla="*/ 15715 h 2685062"/>
              <a:gd name="connsiteX5" fmla="*/ 1532258 w 12192000"/>
              <a:gd name="connsiteY5" fmla="*/ 14518 h 2685062"/>
              <a:gd name="connsiteX6" fmla="*/ 1537796 w 12192000"/>
              <a:gd name="connsiteY6" fmla="*/ 16283 h 2685062"/>
              <a:gd name="connsiteX7" fmla="*/ 1553041 w 12192000"/>
              <a:gd name="connsiteY7" fmla="*/ 20452 h 2685062"/>
              <a:gd name="connsiteX8" fmla="*/ 1557495 w 12192000"/>
              <a:gd name="connsiteY8" fmla="*/ 25861 h 2685062"/>
              <a:gd name="connsiteX9" fmla="*/ 1617448 w 12192000"/>
              <a:gd name="connsiteY9" fmla="*/ 40977 h 2685062"/>
              <a:gd name="connsiteX10" fmla="*/ 1636697 w 12192000"/>
              <a:gd name="connsiteY10" fmla="*/ 39108 h 2685062"/>
              <a:gd name="connsiteX11" fmla="*/ 1657286 w 12192000"/>
              <a:gd name="connsiteY11" fmla="*/ 49000 h 2685062"/>
              <a:gd name="connsiteX12" fmla="*/ 1719191 w 12192000"/>
              <a:gd name="connsiteY12" fmla="*/ 56920 h 2685062"/>
              <a:gd name="connsiteX13" fmla="*/ 1787126 w 12192000"/>
              <a:gd name="connsiteY13" fmla="*/ 71960 h 2685062"/>
              <a:gd name="connsiteX14" fmla="*/ 1834555 w 12192000"/>
              <a:gd name="connsiteY14" fmla="*/ 86590 h 2685062"/>
              <a:gd name="connsiteX15" fmla="*/ 1966070 w 12192000"/>
              <a:gd name="connsiteY15" fmla="*/ 103987 h 2685062"/>
              <a:gd name="connsiteX16" fmla="*/ 2188582 w 12192000"/>
              <a:gd name="connsiteY16" fmla="*/ 124532 h 2685062"/>
              <a:gd name="connsiteX17" fmla="*/ 2234811 w 12192000"/>
              <a:gd name="connsiteY17" fmla="*/ 130739 h 2685062"/>
              <a:gd name="connsiteX18" fmla="*/ 2270005 w 12192000"/>
              <a:gd name="connsiteY18" fmla="*/ 143358 h 2685062"/>
              <a:gd name="connsiteX19" fmla="*/ 2274208 w 12192000"/>
              <a:gd name="connsiteY19" fmla="*/ 152634 h 2685062"/>
              <a:gd name="connsiteX20" fmla="*/ 2298905 w 12192000"/>
              <a:gd name="connsiteY20" fmla="*/ 157215 h 2685062"/>
              <a:gd name="connsiteX21" fmla="*/ 2304521 w 12192000"/>
              <a:gd name="connsiteY21" fmla="*/ 159957 h 2685062"/>
              <a:gd name="connsiteX22" fmla="*/ 2337696 w 12192000"/>
              <a:gd name="connsiteY22" fmla="*/ 174150 h 2685062"/>
              <a:gd name="connsiteX23" fmla="*/ 2432112 w 12192000"/>
              <a:gd name="connsiteY23" fmla="*/ 166646 h 2685062"/>
              <a:gd name="connsiteX24" fmla="*/ 2500149 w 12192000"/>
              <a:gd name="connsiteY24" fmla="*/ 168723 h 2685062"/>
              <a:gd name="connsiteX25" fmla="*/ 2504776 w 12192000"/>
              <a:gd name="connsiteY25" fmla="*/ 171455 h 2685062"/>
              <a:gd name="connsiteX26" fmla="*/ 2507358 w 12192000"/>
              <a:gd name="connsiteY26" fmla="*/ 177677 h 2685062"/>
              <a:gd name="connsiteX27" fmla="*/ 2518847 w 12192000"/>
              <a:gd name="connsiteY27" fmla="*/ 180936 h 2685062"/>
              <a:gd name="connsiteX28" fmla="*/ 2528864 w 12192000"/>
              <a:gd name="connsiteY28" fmla="*/ 188517 h 2685062"/>
              <a:gd name="connsiteX29" fmla="*/ 2938613 w 12192000"/>
              <a:gd name="connsiteY29" fmla="*/ 248764 h 2685062"/>
              <a:gd name="connsiteX30" fmla="*/ 3132513 w 12192000"/>
              <a:gd name="connsiteY30" fmla="*/ 229282 h 2685062"/>
              <a:gd name="connsiteX31" fmla="*/ 3208657 w 12192000"/>
              <a:gd name="connsiteY31" fmla="*/ 230814 h 2685062"/>
              <a:gd name="connsiteX32" fmla="*/ 3217904 w 12192000"/>
              <a:gd name="connsiteY32" fmla="*/ 237375 h 2685062"/>
              <a:gd name="connsiteX33" fmla="*/ 3330150 w 12192000"/>
              <a:gd name="connsiteY33" fmla="*/ 214762 h 2685062"/>
              <a:gd name="connsiteX34" fmla="*/ 3480527 w 12192000"/>
              <a:gd name="connsiteY34" fmla="*/ 231960 h 2685062"/>
              <a:gd name="connsiteX35" fmla="*/ 3591806 w 12192000"/>
              <a:gd name="connsiteY35" fmla="*/ 253003 h 2685062"/>
              <a:gd name="connsiteX36" fmla="*/ 3655143 w 12192000"/>
              <a:gd name="connsiteY36" fmla="*/ 261318 h 2685062"/>
              <a:gd name="connsiteX37" fmla="*/ 3700191 w 12192000"/>
              <a:gd name="connsiteY37" fmla="*/ 271235 h 2685062"/>
              <a:gd name="connsiteX38" fmla="*/ 3820459 w 12192000"/>
              <a:gd name="connsiteY38" fmla="*/ 275675 h 2685062"/>
              <a:gd name="connsiteX39" fmla="*/ 4022158 w 12192000"/>
              <a:gd name="connsiteY39" fmla="*/ 274341 h 2685062"/>
              <a:gd name="connsiteX40" fmla="*/ 4164508 w 12192000"/>
              <a:gd name="connsiteY40" fmla="*/ 309117 h 2685062"/>
              <a:gd name="connsiteX41" fmla="*/ 4246843 w 12192000"/>
              <a:gd name="connsiteY41" fmla="*/ 292417 h 2685062"/>
              <a:gd name="connsiteX42" fmla="*/ 4337133 w 12192000"/>
              <a:gd name="connsiteY42" fmla="*/ 304707 h 2685062"/>
              <a:gd name="connsiteX43" fmla="*/ 4696109 w 12192000"/>
              <a:gd name="connsiteY43" fmla="*/ 300060 h 2685062"/>
              <a:gd name="connsiteX44" fmla="*/ 4928090 w 12192000"/>
              <a:gd name="connsiteY44" fmla="*/ 291457 h 2685062"/>
              <a:gd name="connsiteX45" fmla="*/ 4960316 w 12192000"/>
              <a:gd name="connsiteY45" fmla="*/ 287841 h 2685062"/>
              <a:gd name="connsiteX46" fmla="*/ 4960840 w 12192000"/>
              <a:gd name="connsiteY46" fmla="*/ 285406 h 2685062"/>
              <a:gd name="connsiteX47" fmla="*/ 4965958 w 12192000"/>
              <a:gd name="connsiteY47" fmla="*/ 284802 h 2685062"/>
              <a:gd name="connsiteX48" fmla="*/ 4969785 w 12192000"/>
              <a:gd name="connsiteY48" fmla="*/ 286778 h 2685062"/>
              <a:gd name="connsiteX49" fmla="*/ 4975889 w 12192000"/>
              <a:gd name="connsiteY49" fmla="*/ 286093 h 2685062"/>
              <a:gd name="connsiteX50" fmla="*/ 4992382 w 12192000"/>
              <a:gd name="connsiteY50" fmla="*/ 284871 h 2685062"/>
              <a:gd name="connsiteX51" fmla="*/ 4999094 w 12192000"/>
              <a:gd name="connsiteY51" fmla="*/ 280499 h 2685062"/>
              <a:gd name="connsiteX52" fmla="*/ 5080965 w 12192000"/>
              <a:gd name="connsiteY52" fmla="*/ 282208 h 2685062"/>
              <a:gd name="connsiteX53" fmla="*/ 5105166 w 12192000"/>
              <a:gd name="connsiteY53" fmla="*/ 276473 h 2685062"/>
              <a:gd name="connsiteX54" fmla="*/ 5168054 w 12192000"/>
              <a:gd name="connsiteY54" fmla="*/ 280137 h 2685062"/>
              <a:gd name="connsiteX55" fmla="*/ 5239940 w 12192000"/>
              <a:gd name="connsiteY55" fmla="*/ 278079 h 2685062"/>
              <a:gd name="connsiteX56" fmla="*/ 5291998 w 12192000"/>
              <a:gd name="connsiteY56" fmla="*/ 272685 h 2685062"/>
              <a:gd name="connsiteX57" fmla="*/ 5425861 w 12192000"/>
              <a:gd name="connsiteY57" fmla="*/ 279926 h 2685062"/>
              <a:gd name="connsiteX58" fmla="*/ 5648321 w 12192000"/>
              <a:gd name="connsiteY58" fmla="*/ 300693 h 2685062"/>
              <a:gd name="connsiteX59" fmla="*/ 5695414 w 12192000"/>
              <a:gd name="connsiteY59" fmla="*/ 303150 h 2685062"/>
              <a:gd name="connsiteX60" fmla="*/ 5743064 w 12192000"/>
              <a:gd name="connsiteY60" fmla="*/ 289335 h 2685062"/>
              <a:gd name="connsiteX61" fmla="*/ 5768797 w 12192000"/>
              <a:gd name="connsiteY61" fmla="*/ 289436 h 2685062"/>
              <a:gd name="connsiteX62" fmla="*/ 5775419 w 12192000"/>
              <a:gd name="connsiteY62" fmla="*/ 287831 h 2685062"/>
              <a:gd name="connsiteX63" fmla="*/ 5813624 w 12192000"/>
              <a:gd name="connsiteY63" fmla="*/ 280263 h 2685062"/>
              <a:gd name="connsiteX64" fmla="*/ 5900676 w 12192000"/>
              <a:gd name="connsiteY64" fmla="*/ 304615 h 2685062"/>
              <a:gd name="connsiteX65" fmla="*/ 5966795 w 12192000"/>
              <a:gd name="connsiteY65" fmla="*/ 314993 h 2685062"/>
              <a:gd name="connsiteX66" fmla="*/ 5972463 w 12192000"/>
              <a:gd name="connsiteY66" fmla="*/ 313217 h 2685062"/>
              <a:gd name="connsiteX67" fmla="*/ 5977754 w 12192000"/>
              <a:gd name="connsiteY67" fmla="*/ 307726 h 2685062"/>
              <a:gd name="connsiteX68" fmla="*/ 5990232 w 12192000"/>
              <a:gd name="connsiteY68" fmla="*/ 306694 h 2685062"/>
              <a:gd name="connsiteX69" fmla="*/ 6003260 w 12192000"/>
              <a:gd name="connsiteY69" fmla="*/ 301250 h 2685062"/>
              <a:gd name="connsiteX70" fmla="*/ 6398655 w 12192000"/>
              <a:gd name="connsiteY70" fmla="*/ 340447 h 2685062"/>
              <a:gd name="connsiteX71" fmla="*/ 6477250 w 12192000"/>
              <a:gd name="connsiteY71" fmla="*/ 370643 h 2685062"/>
              <a:gd name="connsiteX72" fmla="*/ 6599996 w 12192000"/>
              <a:gd name="connsiteY72" fmla="*/ 371929 h 2685062"/>
              <a:gd name="connsiteX73" fmla="*/ 6673632 w 12192000"/>
              <a:gd name="connsiteY73" fmla="*/ 384303 h 2685062"/>
              <a:gd name="connsiteX74" fmla="*/ 6685461 w 12192000"/>
              <a:gd name="connsiteY74" fmla="*/ 379698 h 2685062"/>
              <a:gd name="connsiteX75" fmla="*/ 6782761 w 12192000"/>
              <a:gd name="connsiteY75" fmla="*/ 421766 h 2685062"/>
              <a:gd name="connsiteX76" fmla="*/ 6934599 w 12192000"/>
              <a:gd name="connsiteY76" fmla="*/ 432626 h 2685062"/>
              <a:gd name="connsiteX77" fmla="*/ 7050728 w 12192000"/>
              <a:gd name="connsiteY77" fmla="*/ 432695 h 2685062"/>
              <a:gd name="connsiteX78" fmla="*/ 7115167 w 12192000"/>
              <a:gd name="connsiteY78" fmla="*/ 436243 h 2685062"/>
              <a:gd name="connsiteX79" fmla="*/ 7162809 w 12192000"/>
              <a:gd name="connsiteY79" fmla="*/ 434931 h 2685062"/>
              <a:gd name="connsiteX80" fmla="*/ 7280034 w 12192000"/>
              <a:gd name="connsiteY80" fmla="*/ 452539 h 2685062"/>
              <a:gd name="connsiteX81" fmla="*/ 7472654 w 12192000"/>
              <a:gd name="connsiteY81" fmla="*/ 490482 h 2685062"/>
              <a:gd name="connsiteX82" fmla="*/ 7696080 w 12192000"/>
              <a:gd name="connsiteY82" fmla="*/ 514010 h 2685062"/>
              <a:gd name="connsiteX83" fmla="*/ 7788139 w 12192000"/>
              <a:gd name="connsiteY83" fmla="*/ 518649 h 2685062"/>
              <a:gd name="connsiteX84" fmla="*/ 8227756 w 12192000"/>
              <a:gd name="connsiteY84" fmla="*/ 558548 h 2685062"/>
              <a:gd name="connsiteX85" fmla="*/ 8328859 w 12192000"/>
              <a:gd name="connsiteY85" fmla="*/ 582867 h 2685062"/>
              <a:gd name="connsiteX86" fmla="*/ 8532898 w 12192000"/>
              <a:gd name="connsiteY86" fmla="*/ 668282 h 2685062"/>
              <a:gd name="connsiteX87" fmla="*/ 8792925 w 12192000"/>
              <a:gd name="connsiteY87" fmla="*/ 701900 h 2685062"/>
              <a:gd name="connsiteX88" fmla="*/ 8809491 w 12192000"/>
              <a:gd name="connsiteY88" fmla="*/ 717262 h 2685062"/>
              <a:gd name="connsiteX89" fmla="*/ 8814066 w 12192000"/>
              <a:gd name="connsiteY89" fmla="*/ 719410 h 2685062"/>
              <a:gd name="connsiteX90" fmla="*/ 8815751 w 12192000"/>
              <a:gd name="connsiteY90" fmla="*/ 718686 h 2685062"/>
              <a:gd name="connsiteX91" fmla="*/ 8840540 w 12192000"/>
              <a:gd name="connsiteY91" fmla="*/ 717083 h 2685062"/>
              <a:gd name="connsiteX92" fmla="*/ 8897062 w 12192000"/>
              <a:gd name="connsiteY92" fmla="*/ 697553 h 2685062"/>
              <a:gd name="connsiteX93" fmla="*/ 8965922 w 12192000"/>
              <a:gd name="connsiteY93" fmla="*/ 672885 h 2685062"/>
              <a:gd name="connsiteX94" fmla="*/ 9016694 w 12192000"/>
              <a:gd name="connsiteY94" fmla="*/ 669496 h 2685062"/>
              <a:gd name="connsiteX95" fmla="*/ 9139695 w 12192000"/>
              <a:gd name="connsiteY95" fmla="*/ 648174 h 2685062"/>
              <a:gd name="connsiteX96" fmla="*/ 9219129 w 12192000"/>
              <a:gd name="connsiteY96" fmla="*/ 639013 h 2685062"/>
              <a:gd name="connsiteX97" fmla="*/ 9221354 w 12192000"/>
              <a:gd name="connsiteY97" fmla="*/ 638501 h 2685062"/>
              <a:gd name="connsiteX98" fmla="*/ 9237592 w 12192000"/>
              <a:gd name="connsiteY98" fmla="*/ 642494 h 2685062"/>
              <a:gd name="connsiteX99" fmla="*/ 9236570 w 12192000"/>
              <a:gd name="connsiteY99" fmla="*/ 648762 h 2685062"/>
              <a:gd name="connsiteX100" fmla="*/ 9250521 w 12192000"/>
              <a:gd name="connsiteY100" fmla="*/ 654041 h 2685062"/>
              <a:gd name="connsiteX101" fmla="*/ 9279357 w 12192000"/>
              <a:gd name="connsiteY101" fmla="*/ 653083 h 2685062"/>
              <a:gd name="connsiteX102" fmla="*/ 9289731 w 12192000"/>
              <a:gd name="connsiteY102" fmla="*/ 656356 h 2685062"/>
              <a:gd name="connsiteX103" fmla="*/ 9293723 w 12192000"/>
              <a:gd name="connsiteY103" fmla="*/ 656237 h 2685062"/>
              <a:gd name="connsiteX104" fmla="*/ 9303097 w 12192000"/>
              <a:gd name="connsiteY104" fmla="*/ 656723 h 2685062"/>
              <a:gd name="connsiteX105" fmla="*/ 9302251 w 12192000"/>
              <a:gd name="connsiteY105" fmla="*/ 652725 h 2685062"/>
              <a:gd name="connsiteX106" fmla="*/ 9314122 w 12192000"/>
              <a:gd name="connsiteY106" fmla="*/ 645860 h 2685062"/>
              <a:gd name="connsiteX107" fmla="*/ 9367772 w 12192000"/>
              <a:gd name="connsiteY107" fmla="*/ 650683 h 2685062"/>
              <a:gd name="connsiteX108" fmla="*/ 9370291 w 12192000"/>
              <a:gd name="connsiteY108" fmla="*/ 655264 h 2685062"/>
              <a:gd name="connsiteX109" fmla="*/ 9377007 w 12192000"/>
              <a:gd name="connsiteY109" fmla="*/ 656308 h 2685062"/>
              <a:gd name="connsiteX110" fmla="*/ 9382497 w 12192000"/>
              <a:gd name="connsiteY110" fmla="*/ 652427 h 2685062"/>
              <a:gd name="connsiteX111" fmla="*/ 9474013 w 12192000"/>
              <a:gd name="connsiteY111" fmla="*/ 647005 h 2685062"/>
              <a:gd name="connsiteX112" fmla="*/ 9595899 w 12192000"/>
              <a:gd name="connsiteY112" fmla="*/ 646979 h 2685062"/>
              <a:gd name="connsiteX113" fmla="*/ 9681269 w 12192000"/>
              <a:gd name="connsiteY113" fmla="*/ 669984 h 2685062"/>
              <a:gd name="connsiteX114" fmla="*/ 9689635 w 12192000"/>
              <a:gd name="connsiteY114" fmla="*/ 666408 h 2685062"/>
              <a:gd name="connsiteX115" fmla="*/ 9750215 w 12192000"/>
              <a:gd name="connsiteY115" fmla="*/ 671056 h 2685062"/>
              <a:gd name="connsiteX116" fmla="*/ 9957974 w 12192000"/>
              <a:gd name="connsiteY116" fmla="*/ 715080 h 2685062"/>
              <a:gd name="connsiteX117" fmla="*/ 10076482 w 12192000"/>
              <a:gd name="connsiteY117" fmla="*/ 723397 h 2685062"/>
              <a:gd name="connsiteX118" fmla="*/ 10119263 w 12192000"/>
              <a:gd name="connsiteY118" fmla="*/ 721877 h 2685062"/>
              <a:gd name="connsiteX119" fmla="*/ 10190893 w 12192000"/>
              <a:gd name="connsiteY119" fmla="*/ 719606 h 2685062"/>
              <a:gd name="connsiteX120" fmla="*/ 10246203 w 12192000"/>
              <a:gd name="connsiteY120" fmla="*/ 706893 h 2685062"/>
              <a:gd name="connsiteX121" fmla="*/ 10305396 w 12192000"/>
              <a:gd name="connsiteY121" fmla="*/ 709359 h 2685062"/>
              <a:gd name="connsiteX122" fmla="*/ 10316856 w 12192000"/>
              <a:gd name="connsiteY122" fmla="*/ 724179 h 2685062"/>
              <a:gd name="connsiteX123" fmla="*/ 10380919 w 12192000"/>
              <a:gd name="connsiteY123" fmla="*/ 722193 h 2685062"/>
              <a:gd name="connsiteX124" fmla="*/ 10478351 w 12192000"/>
              <a:gd name="connsiteY124" fmla="*/ 717620 h 2685062"/>
              <a:gd name="connsiteX125" fmla="*/ 10533954 w 12192000"/>
              <a:gd name="connsiteY125" fmla="*/ 718660 h 2685062"/>
              <a:gd name="connsiteX126" fmla="*/ 10686474 w 12192000"/>
              <a:gd name="connsiteY126" fmla="*/ 717507 h 2685062"/>
              <a:gd name="connsiteX127" fmla="*/ 10839729 w 12192000"/>
              <a:gd name="connsiteY127" fmla="*/ 713306 h 2685062"/>
              <a:gd name="connsiteX128" fmla="*/ 10933271 w 12192000"/>
              <a:gd name="connsiteY128" fmla="*/ 693628 h 2685062"/>
              <a:gd name="connsiteX129" fmla="*/ 11058950 w 12192000"/>
              <a:gd name="connsiteY129" fmla="*/ 692031 h 2685062"/>
              <a:gd name="connsiteX130" fmla="*/ 11080388 w 12192000"/>
              <a:gd name="connsiteY130" fmla="*/ 689245 h 2685062"/>
              <a:gd name="connsiteX131" fmla="*/ 11108911 w 12192000"/>
              <a:gd name="connsiteY131" fmla="*/ 693363 h 2685062"/>
              <a:gd name="connsiteX132" fmla="*/ 11223119 w 12192000"/>
              <a:gd name="connsiteY132" fmla="*/ 710661 h 2685062"/>
              <a:gd name="connsiteX133" fmla="*/ 11311983 w 12192000"/>
              <a:gd name="connsiteY133" fmla="*/ 731410 h 2685062"/>
              <a:gd name="connsiteX134" fmla="*/ 11426940 w 12192000"/>
              <a:gd name="connsiteY134" fmla="*/ 727340 h 2685062"/>
              <a:gd name="connsiteX135" fmla="*/ 11495624 w 12192000"/>
              <a:gd name="connsiteY135" fmla="*/ 734858 h 2685062"/>
              <a:gd name="connsiteX136" fmla="*/ 11605975 w 12192000"/>
              <a:gd name="connsiteY136" fmla="*/ 762433 h 2685062"/>
              <a:gd name="connsiteX137" fmla="*/ 11756134 w 12192000"/>
              <a:gd name="connsiteY137" fmla="*/ 765012 h 2685062"/>
              <a:gd name="connsiteX138" fmla="*/ 11789788 w 12192000"/>
              <a:gd name="connsiteY138" fmla="*/ 745316 h 2685062"/>
              <a:gd name="connsiteX139" fmla="*/ 11832833 w 12192000"/>
              <a:gd name="connsiteY139" fmla="*/ 734720 h 2685062"/>
              <a:gd name="connsiteX140" fmla="*/ 11846338 w 12192000"/>
              <a:gd name="connsiteY140" fmla="*/ 765994 h 2685062"/>
              <a:gd name="connsiteX141" fmla="*/ 11972492 w 12192000"/>
              <a:gd name="connsiteY141" fmla="*/ 796180 h 2685062"/>
              <a:gd name="connsiteX142" fmla="*/ 12035979 w 12192000"/>
              <a:gd name="connsiteY142" fmla="*/ 807835 h 2685062"/>
              <a:gd name="connsiteX143" fmla="*/ 12135850 w 12192000"/>
              <a:gd name="connsiteY143" fmla="*/ 819056 h 2685062"/>
              <a:gd name="connsiteX144" fmla="*/ 12166092 w 12192000"/>
              <a:gd name="connsiteY144" fmla="*/ 823695 h 2685062"/>
              <a:gd name="connsiteX145" fmla="*/ 12190645 w 12192000"/>
              <a:gd name="connsiteY145" fmla="*/ 826863 h 2685062"/>
              <a:gd name="connsiteX146" fmla="*/ 12192000 w 12192000"/>
              <a:gd name="connsiteY146" fmla="*/ 880762 h 2685062"/>
              <a:gd name="connsiteX147" fmla="*/ 12192000 w 12192000"/>
              <a:gd name="connsiteY147" fmla="*/ 2685062 h 2685062"/>
              <a:gd name="connsiteX148" fmla="*/ 0 w 12192000"/>
              <a:gd name="connsiteY148" fmla="*/ 2685062 h 2685062"/>
              <a:gd name="connsiteX149" fmla="*/ 0 w 12192000"/>
              <a:gd name="connsiteY149" fmla="*/ 283917 h 2685062"/>
              <a:gd name="connsiteX150" fmla="*/ 44213 w 12192000"/>
              <a:gd name="connsiteY150" fmla="*/ 302297 h 2685062"/>
              <a:gd name="connsiteX151" fmla="*/ 172465 w 12192000"/>
              <a:gd name="connsiteY151" fmla="*/ 314866 h 2685062"/>
              <a:gd name="connsiteX152" fmla="*/ 223361 w 12192000"/>
              <a:gd name="connsiteY152" fmla="*/ 304828 h 2685062"/>
              <a:gd name="connsiteX153" fmla="*/ 320595 w 12192000"/>
              <a:gd name="connsiteY153" fmla="*/ 288341 h 2685062"/>
              <a:gd name="connsiteX154" fmla="*/ 401087 w 12192000"/>
              <a:gd name="connsiteY154" fmla="*/ 246745 h 2685062"/>
              <a:gd name="connsiteX155" fmla="*/ 495839 w 12192000"/>
              <a:gd name="connsiteY155" fmla="*/ 217305 h 2685062"/>
              <a:gd name="connsiteX156" fmla="*/ 507910 w 12192000"/>
              <a:gd name="connsiteY156" fmla="*/ 219773 h 2685062"/>
              <a:gd name="connsiteX157" fmla="*/ 561428 w 12192000"/>
              <a:gd name="connsiteY157" fmla="*/ 201460 h 2685062"/>
              <a:gd name="connsiteX158" fmla="*/ 712813 w 12192000"/>
              <a:gd name="connsiteY158" fmla="*/ 151411 h 2685062"/>
              <a:gd name="connsiteX159" fmla="*/ 819366 w 12192000"/>
              <a:gd name="connsiteY159" fmla="*/ 70479 h 2685062"/>
              <a:gd name="connsiteX160" fmla="*/ 862489 w 12192000"/>
              <a:gd name="connsiteY160" fmla="*/ 63238 h 2685062"/>
              <a:gd name="connsiteX161" fmla="*/ 934387 w 12192000"/>
              <a:gd name="connsiteY161" fmla="*/ 50788 h 2685062"/>
              <a:gd name="connsiteX162" fmla="*/ 948874 w 12192000"/>
              <a:gd name="connsiteY162" fmla="*/ 55208 h 2685062"/>
              <a:gd name="connsiteX163" fmla="*/ 955237 w 12192000"/>
              <a:gd name="connsiteY163" fmla="*/ 54040 h 2685062"/>
              <a:gd name="connsiteX164" fmla="*/ 955886 w 12192000"/>
              <a:gd name="connsiteY164" fmla="*/ 54325 h 2685062"/>
              <a:gd name="connsiteX165" fmla="*/ 957239 w 12192000"/>
              <a:gd name="connsiteY165" fmla="*/ 53673 h 2685062"/>
              <a:gd name="connsiteX166" fmla="*/ 971343 w 12192000"/>
              <a:gd name="connsiteY166" fmla="*/ 51086 h 2685062"/>
              <a:gd name="connsiteX167" fmla="*/ 1002063 w 12192000"/>
              <a:gd name="connsiteY167" fmla="*/ 54158 h 2685062"/>
              <a:gd name="connsiteX168" fmla="*/ 1020663 w 12192000"/>
              <a:gd name="connsiteY168" fmla="*/ 53408 h 2685062"/>
              <a:gd name="connsiteX169" fmla="*/ 1039181 w 12192000"/>
              <a:gd name="connsiteY169" fmla="*/ 40356 h 2685062"/>
              <a:gd name="connsiteX170" fmla="*/ 1051914 w 12192000"/>
              <a:gd name="connsiteY170" fmla="*/ 39166 h 2685062"/>
              <a:gd name="connsiteX171" fmla="*/ 1054501 w 12192000"/>
              <a:gd name="connsiteY171" fmla="*/ 37372 h 2685062"/>
              <a:gd name="connsiteX172" fmla="*/ 1061859 w 12192000"/>
              <a:gd name="connsiteY172" fmla="*/ 33902 h 2685062"/>
              <a:gd name="connsiteX173" fmla="*/ 1054558 w 12192000"/>
              <a:gd name="connsiteY173" fmla="*/ 30385 h 2685062"/>
              <a:gd name="connsiteX174" fmla="*/ 1140852 w 12192000"/>
              <a:gd name="connsiteY174" fmla="*/ 17327 h 2685062"/>
              <a:gd name="connsiteX175" fmla="*/ 1214144 w 12192000"/>
              <a:gd name="connsiteY175" fmla="*/ 6192 h 2685062"/>
              <a:gd name="connsiteX176" fmla="*/ 1338122 w 12192000"/>
              <a:gd name="connsiteY176" fmla="*/ 27996 h 2685062"/>
              <a:gd name="connsiteX177" fmla="*/ 1462415 w 12192000"/>
              <a:gd name="connsiteY177" fmla="*/ 0 h 26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85062">
                <a:moveTo>
                  <a:pt x="1462415" y="0"/>
                </a:moveTo>
                <a:lnTo>
                  <a:pt x="1494432" y="2457"/>
                </a:lnTo>
                <a:lnTo>
                  <a:pt x="1523667" y="11778"/>
                </a:lnTo>
                <a:lnTo>
                  <a:pt x="1523067" y="14207"/>
                </a:lnTo>
                <a:cubicBezTo>
                  <a:pt x="1523507" y="15871"/>
                  <a:pt x="1525127" y="16145"/>
                  <a:pt x="1527695" y="15715"/>
                </a:cubicBezTo>
                <a:lnTo>
                  <a:pt x="1532258" y="14518"/>
                </a:lnTo>
                <a:lnTo>
                  <a:pt x="1537796" y="16283"/>
                </a:lnTo>
                <a:lnTo>
                  <a:pt x="1553041" y="20452"/>
                </a:lnTo>
                <a:lnTo>
                  <a:pt x="1557495" y="25861"/>
                </a:lnTo>
                <a:cubicBezTo>
                  <a:pt x="1571578" y="34900"/>
                  <a:pt x="1608020" y="28047"/>
                  <a:pt x="1617448" y="40977"/>
                </a:cubicBezTo>
                <a:lnTo>
                  <a:pt x="1636697" y="39108"/>
                </a:lnTo>
                <a:lnTo>
                  <a:pt x="1657286" y="49000"/>
                </a:lnTo>
                <a:cubicBezTo>
                  <a:pt x="1676389" y="57312"/>
                  <a:pt x="1696470" y="62807"/>
                  <a:pt x="1719191" y="56920"/>
                </a:cubicBezTo>
                <a:cubicBezTo>
                  <a:pt x="1709669" y="73491"/>
                  <a:pt x="1773685" y="56115"/>
                  <a:pt x="1787126" y="71960"/>
                </a:cubicBezTo>
                <a:cubicBezTo>
                  <a:pt x="1795166" y="84864"/>
                  <a:pt x="1816465" y="82599"/>
                  <a:pt x="1834555" y="86590"/>
                </a:cubicBezTo>
                <a:cubicBezTo>
                  <a:pt x="1850712" y="99365"/>
                  <a:pt x="1937782" y="107374"/>
                  <a:pt x="1966070" y="103987"/>
                </a:cubicBezTo>
                <a:cubicBezTo>
                  <a:pt x="2043209" y="86564"/>
                  <a:pt x="2126459" y="137078"/>
                  <a:pt x="2188582" y="124532"/>
                </a:cubicBezTo>
                <a:cubicBezTo>
                  <a:pt x="2206064" y="124932"/>
                  <a:pt x="2221206" y="127247"/>
                  <a:pt x="2234811" y="130739"/>
                </a:cubicBezTo>
                <a:lnTo>
                  <a:pt x="2270005" y="143358"/>
                </a:lnTo>
                <a:lnTo>
                  <a:pt x="2274208" y="152634"/>
                </a:lnTo>
                <a:lnTo>
                  <a:pt x="2298905" y="157215"/>
                </a:lnTo>
                <a:lnTo>
                  <a:pt x="2304521" y="159957"/>
                </a:lnTo>
                <a:cubicBezTo>
                  <a:pt x="2315230" y="165224"/>
                  <a:pt x="2326016" y="170200"/>
                  <a:pt x="2337696" y="174150"/>
                </a:cubicBezTo>
                <a:cubicBezTo>
                  <a:pt x="2354259" y="137711"/>
                  <a:pt x="2439767" y="201742"/>
                  <a:pt x="2432112" y="166646"/>
                </a:cubicBezTo>
                <a:cubicBezTo>
                  <a:pt x="2482400" y="178172"/>
                  <a:pt x="2480978" y="159994"/>
                  <a:pt x="2500149" y="168723"/>
                </a:cubicBezTo>
                <a:lnTo>
                  <a:pt x="2504776" y="171455"/>
                </a:lnTo>
                <a:lnTo>
                  <a:pt x="2507358" y="177677"/>
                </a:lnTo>
                <a:lnTo>
                  <a:pt x="2518847" y="180936"/>
                </a:lnTo>
                <a:lnTo>
                  <a:pt x="2528864" y="188517"/>
                </a:lnTo>
                <a:cubicBezTo>
                  <a:pt x="2656589" y="189245"/>
                  <a:pt x="2818894" y="267460"/>
                  <a:pt x="2938613" y="248764"/>
                </a:cubicBezTo>
                <a:lnTo>
                  <a:pt x="3132513" y="229282"/>
                </a:lnTo>
                <a:cubicBezTo>
                  <a:pt x="3153391" y="218737"/>
                  <a:pt x="3187482" y="219423"/>
                  <a:pt x="3208657" y="230814"/>
                </a:cubicBezTo>
                <a:cubicBezTo>
                  <a:pt x="3212298" y="232773"/>
                  <a:pt x="3215412" y="234983"/>
                  <a:pt x="3217904" y="237375"/>
                </a:cubicBezTo>
                <a:cubicBezTo>
                  <a:pt x="3279351" y="212726"/>
                  <a:pt x="3298012" y="233121"/>
                  <a:pt x="3330150" y="214762"/>
                </a:cubicBezTo>
                <a:cubicBezTo>
                  <a:pt x="3405531" y="217422"/>
                  <a:pt x="3451160" y="247861"/>
                  <a:pt x="3480527" y="231960"/>
                </a:cubicBezTo>
                <a:cubicBezTo>
                  <a:pt x="3516075" y="238991"/>
                  <a:pt x="3553819" y="269164"/>
                  <a:pt x="3591806" y="253003"/>
                </a:cubicBezTo>
                <a:cubicBezTo>
                  <a:pt x="3586673" y="270421"/>
                  <a:pt x="3640034" y="246868"/>
                  <a:pt x="3655143" y="261318"/>
                </a:cubicBezTo>
                <a:cubicBezTo>
                  <a:pt x="3664868" y="273371"/>
                  <a:pt x="3683329" y="269035"/>
                  <a:pt x="3700191" y="271235"/>
                </a:cubicBezTo>
                <a:cubicBezTo>
                  <a:pt x="3717097" y="282363"/>
                  <a:pt x="3796016" y="281812"/>
                  <a:pt x="3820459" y="275675"/>
                </a:cubicBezTo>
                <a:cubicBezTo>
                  <a:pt x="3885463" y="250791"/>
                  <a:pt x="3969506" y="292904"/>
                  <a:pt x="4022158" y="274341"/>
                </a:cubicBezTo>
                <a:cubicBezTo>
                  <a:pt x="4084571" y="269096"/>
                  <a:pt x="4119856" y="297968"/>
                  <a:pt x="4164508" y="309117"/>
                </a:cubicBezTo>
                <a:cubicBezTo>
                  <a:pt x="4171915" y="271244"/>
                  <a:pt x="4260667" y="326583"/>
                  <a:pt x="4246843" y="292417"/>
                </a:cubicBezTo>
                <a:cubicBezTo>
                  <a:pt x="4309458" y="301142"/>
                  <a:pt x="4279869" y="266331"/>
                  <a:pt x="4337133" y="304707"/>
                </a:cubicBezTo>
                <a:cubicBezTo>
                  <a:pt x="4450694" y="292933"/>
                  <a:pt x="4593547" y="330375"/>
                  <a:pt x="4696109" y="300060"/>
                </a:cubicBezTo>
                <a:lnTo>
                  <a:pt x="4928090" y="291457"/>
                </a:lnTo>
                <a:lnTo>
                  <a:pt x="4960316" y="287841"/>
                </a:lnTo>
                <a:cubicBezTo>
                  <a:pt x="4960491" y="287029"/>
                  <a:pt x="4960665" y="286217"/>
                  <a:pt x="4960840" y="285406"/>
                </a:cubicBezTo>
                <a:cubicBezTo>
                  <a:pt x="4962018" y="283892"/>
                  <a:pt x="4963691" y="283924"/>
                  <a:pt x="4965958" y="284802"/>
                </a:cubicBezTo>
                <a:lnTo>
                  <a:pt x="4969785" y="286778"/>
                </a:lnTo>
                <a:lnTo>
                  <a:pt x="4975889" y="286093"/>
                </a:lnTo>
                <a:lnTo>
                  <a:pt x="4992382" y="284871"/>
                </a:lnTo>
                <a:lnTo>
                  <a:pt x="4999094" y="280499"/>
                </a:lnTo>
                <a:lnTo>
                  <a:pt x="5080965" y="282208"/>
                </a:lnTo>
                <a:lnTo>
                  <a:pt x="5105166" y="276473"/>
                </a:lnTo>
                <a:cubicBezTo>
                  <a:pt x="5127226" y="271982"/>
                  <a:pt x="5148953" y="270367"/>
                  <a:pt x="5168054" y="280137"/>
                </a:cubicBezTo>
                <a:cubicBezTo>
                  <a:pt x="5166431" y="262533"/>
                  <a:pt x="5219894" y="290815"/>
                  <a:pt x="5239940" y="278079"/>
                </a:cubicBezTo>
                <a:cubicBezTo>
                  <a:pt x="5253484" y="267178"/>
                  <a:pt x="5272860" y="273220"/>
                  <a:pt x="5291998" y="272685"/>
                </a:cubicBezTo>
                <a:cubicBezTo>
                  <a:pt x="5313255" y="263383"/>
                  <a:pt x="5400292" y="271538"/>
                  <a:pt x="5425861" y="279926"/>
                </a:cubicBezTo>
                <a:cubicBezTo>
                  <a:pt x="5491875" y="310639"/>
                  <a:pt x="5594484" y="277380"/>
                  <a:pt x="5648321" y="300693"/>
                </a:cubicBezTo>
                <a:cubicBezTo>
                  <a:pt x="5665248" y="303486"/>
                  <a:pt x="5680800" y="304021"/>
                  <a:pt x="5695414" y="303150"/>
                </a:cubicBezTo>
                <a:lnTo>
                  <a:pt x="5743064" y="289335"/>
                </a:lnTo>
                <a:lnTo>
                  <a:pt x="5768797" y="289436"/>
                </a:lnTo>
                <a:lnTo>
                  <a:pt x="5775419" y="287831"/>
                </a:lnTo>
                <a:cubicBezTo>
                  <a:pt x="5788059" y="284732"/>
                  <a:pt x="5800646" y="281926"/>
                  <a:pt x="5813624" y="280263"/>
                </a:cubicBezTo>
                <a:cubicBezTo>
                  <a:pt x="5812999" y="318182"/>
                  <a:pt x="5923892" y="272386"/>
                  <a:pt x="5900676" y="304615"/>
                </a:cubicBezTo>
                <a:cubicBezTo>
                  <a:pt x="5954067" y="302717"/>
                  <a:pt x="5944477" y="319870"/>
                  <a:pt x="5966795" y="314993"/>
                </a:cubicBezTo>
                <a:lnTo>
                  <a:pt x="5972463" y="313217"/>
                </a:lnTo>
                <a:lnTo>
                  <a:pt x="5977754" y="307726"/>
                </a:lnTo>
                <a:lnTo>
                  <a:pt x="5990232" y="306694"/>
                </a:lnTo>
                <a:lnTo>
                  <a:pt x="6003260" y="301250"/>
                </a:lnTo>
                <a:cubicBezTo>
                  <a:pt x="6125949" y="323771"/>
                  <a:pt x="6292426" y="300774"/>
                  <a:pt x="6398655" y="340447"/>
                </a:cubicBezTo>
                <a:lnTo>
                  <a:pt x="6477250" y="370643"/>
                </a:lnTo>
                <a:cubicBezTo>
                  <a:pt x="6518147" y="382960"/>
                  <a:pt x="6560561" y="347277"/>
                  <a:pt x="6599996" y="371929"/>
                </a:cubicBezTo>
                <a:cubicBezTo>
                  <a:pt x="6615225" y="385828"/>
                  <a:pt x="6648193" y="391366"/>
                  <a:pt x="6673632" y="384303"/>
                </a:cubicBezTo>
                <a:cubicBezTo>
                  <a:pt x="6678009" y="383088"/>
                  <a:pt x="6681993" y="381536"/>
                  <a:pt x="6685461" y="379698"/>
                </a:cubicBezTo>
                <a:cubicBezTo>
                  <a:pt x="6733172" y="414481"/>
                  <a:pt x="6760278" y="398336"/>
                  <a:pt x="6782761" y="421766"/>
                </a:cubicBezTo>
                <a:cubicBezTo>
                  <a:pt x="6856177" y="432921"/>
                  <a:pt x="6913662" y="412056"/>
                  <a:pt x="6934599" y="432626"/>
                </a:cubicBezTo>
                <a:cubicBezTo>
                  <a:pt x="6971837" y="432351"/>
                  <a:pt x="7021650" y="410307"/>
                  <a:pt x="7050728" y="432695"/>
                </a:cubicBezTo>
                <a:cubicBezTo>
                  <a:pt x="7053692" y="415076"/>
                  <a:pt x="7094152" y="447339"/>
                  <a:pt x="7115167" y="436243"/>
                </a:cubicBezTo>
                <a:cubicBezTo>
                  <a:pt x="7129937" y="426464"/>
                  <a:pt x="7145660" y="433973"/>
                  <a:pt x="7162809" y="434931"/>
                </a:cubicBezTo>
                <a:cubicBezTo>
                  <a:pt x="7184039" y="427343"/>
                  <a:pt x="7259393" y="442217"/>
                  <a:pt x="7280034" y="452539"/>
                </a:cubicBezTo>
                <a:cubicBezTo>
                  <a:pt x="7331046" y="488194"/>
                  <a:pt x="7430616" y="463128"/>
                  <a:pt x="7472654" y="490482"/>
                </a:cubicBezTo>
                <a:cubicBezTo>
                  <a:pt x="7541994" y="500728"/>
                  <a:pt x="7643498" y="509315"/>
                  <a:pt x="7696080" y="514010"/>
                </a:cubicBezTo>
                <a:cubicBezTo>
                  <a:pt x="7760013" y="517032"/>
                  <a:pt x="7715914" y="545003"/>
                  <a:pt x="7788139" y="518649"/>
                </a:cubicBezTo>
                <a:cubicBezTo>
                  <a:pt x="7891601" y="550571"/>
                  <a:pt x="8143222" y="510864"/>
                  <a:pt x="8227756" y="558548"/>
                </a:cubicBezTo>
                <a:cubicBezTo>
                  <a:pt x="8317876" y="569251"/>
                  <a:pt x="8261697" y="569546"/>
                  <a:pt x="8328859" y="582867"/>
                </a:cubicBezTo>
                <a:cubicBezTo>
                  <a:pt x="8336976" y="627379"/>
                  <a:pt x="8495085" y="643261"/>
                  <a:pt x="8532898" y="668282"/>
                </a:cubicBezTo>
                <a:cubicBezTo>
                  <a:pt x="8626867" y="678146"/>
                  <a:pt x="8698118" y="715603"/>
                  <a:pt x="8792925" y="701900"/>
                </a:cubicBezTo>
                <a:cubicBezTo>
                  <a:pt x="8796856" y="707882"/>
                  <a:pt x="8802564" y="712918"/>
                  <a:pt x="8809491" y="717262"/>
                </a:cubicBezTo>
                <a:lnTo>
                  <a:pt x="8814066" y="719410"/>
                </a:lnTo>
                <a:lnTo>
                  <a:pt x="8815751" y="718686"/>
                </a:lnTo>
                <a:cubicBezTo>
                  <a:pt x="8822134" y="717141"/>
                  <a:pt x="8829906" y="716502"/>
                  <a:pt x="8840540" y="717083"/>
                </a:cubicBezTo>
                <a:cubicBezTo>
                  <a:pt x="8844566" y="676948"/>
                  <a:pt x="8862586" y="704813"/>
                  <a:pt x="8897062" y="697553"/>
                </a:cubicBezTo>
                <a:cubicBezTo>
                  <a:pt x="8926967" y="693826"/>
                  <a:pt x="8941387" y="680067"/>
                  <a:pt x="8965922" y="672885"/>
                </a:cubicBezTo>
                <a:cubicBezTo>
                  <a:pt x="8985861" y="668208"/>
                  <a:pt x="8990451" y="680326"/>
                  <a:pt x="9016694" y="669496"/>
                </a:cubicBezTo>
                <a:cubicBezTo>
                  <a:pt x="9064226" y="680468"/>
                  <a:pt x="9102961" y="653230"/>
                  <a:pt x="9139695" y="648174"/>
                </a:cubicBezTo>
                <a:cubicBezTo>
                  <a:pt x="9151373" y="649226"/>
                  <a:pt x="9186538" y="645057"/>
                  <a:pt x="9219129" y="639013"/>
                </a:cubicBezTo>
                <a:lnTo>
                  <a:pt x="9221354" y="638501"/>
                </a:lnTo>
                <a:lnTo>
                  <a:pt x="9237592" y="642494"/>
                </a:lnTo>
                <a:cubicBezTo>
                  <a:pt x="9241555" y="644212"/>
                  <a:pt x="9242210" y="646204"/>
                  <a:pt x="9236570" y="648762"/>
                </a:cubicBezTo>
                <a:cubicBezTo>
                  <a:pt x="9241114" y="652055"/>
                  <a:pt x="9245782" y="653517"/>
                  <a:pt x="9250521" y="654041"/>
                </a:cubicBezTo>
                <a:cubicBezTo>
                  <a:pt x="9259996" y="655089"/>
                  <a:pt x="9269753" y="652386"/>
                  <a:pt x="9279357" y="653083"/>
                </a:cubicBezTo>
                <a:lnTo>
                  <a:pt x="9289731" y="656356"/>
                </a:lnTo>
                <a:lnTo>
                  <a:pt x="9293723" y="656237"/>
                </a:lnTo>
                <a:lnTo>
                  <a:pt x="9303097" y="656723"/>
                </a:lnTo>
                <a:lnTo>
                  <a:pt x="9302251" y="652725"/>
                </a:lnTo>
                <a:cubicBezTo>
                  <a:pt x="9300561" y="648869"/>
                  <a:pt x="9299408" y="644676"/>
                  <a:pt x="9314122" y="645860"/>
                </a:cubicBezTo>
                <a:cubicBezTo>
                  <a:pt x="9344433" y="650204"/>
                  <a:pt x="9356229" y="634440"/>
                  <a:pt x="9367772" y="650683"/>
                </a:cubicBezTo>
                <a:lnTo>
                  <a:pt x="9370291" y="655264"/>
                </a:lnTo>
                <a:lnTo>
                  <a:pt x="9377007" y="656308"/>
                </a:lnTo>
                <a:cubicBezTo>
                  <a:pt x="9380660" y="656340"/>
                  <a:pt x="9382824" y="655350"/>
                  <a:pt x="9382497" y="652427"/>
                </a:cubicBezTo>
                <a:cubicBezTo>
                  <a:pt x="9410043" y="665739"/>
                  <a:pt x="9444726" y="648939"/>
                  <a:pt x="9474013" y="647005"/>
                </a:cubicBezTo>
                <a:cubicBezTo>
                  <a:pt x="9494765" y="659508"/>
                  <a:pt x="9535746" y="643122"/>
                  <a:pt x="9595899" y="646979"/>
                </a:cubicBezTo>
                <a:cubicBezTo>
                  <a:pt x="9618462" y="661284"/>
                  <a:pt x="9636478" y="649421"/>
                  <a:pt x="9681269" y="669984"/>
                </a:cubicBezTo>
                <a:cubicBezTo>
                  <a:pt x="9683619" y="668616"/>
                  <a:pt x="9686437" y="667412"/>
                  <a:pt x="9689635" y="666408"/>
                </a:cubicBezTo>
                <a:cubicBezTo>
                  <a:pt x="9708219" y="660578"/>
                  <a:pt x="9735343" y="662659"/>
                  <a:pt x="9750215" y="671056"/>
                </a:cubicBezTo>
                <a:cubicBezTo>
                  <a:pt x="9822560" y="699676"/>
                  <a:pt x="9892985" y="704863"/>
                  <a:pt x="9957974" y="715080"/>
                </a:cubicBezTo>
                <a:cubicBezTo>
                  <a:pt x="10031995" y="724171"/>
                  <a:pt x="9987651" y="694466"/>
                  <a:pt x="10076482" y="723397"/>
                </a:cubicBezTo>
                <a:cubicBezTo>
                  <a:pt x="10088264" y="715403"/>
                  <a:pt x="10100170" y="715974"/>
                  <a:pt x="10119263" y="721877"/>
                </a:cubicBezTo>
                <a:cubicBezTo>
                  <a:pt x="10155360" y="725633"/>
                  <a:pt x="10156886" y="703170"/>
                  <a:pt x="10190893" y="719606"/>
                </a:cubicBezTo>
                <a:cubicBezTo>
                  <a:pt x="10186651" y="707114"/>
                  <a:pt x="10260542" y="720706"/>
                  <a:pt x="10246203" y="706893"/>
                </a:cubicBezTo>
                <a:cubicBezTo>
                  <a:pt x="10271921" y="697978"/>
                  <a:pt x="10280122" y="716866"/>
                  <a:pt x="10305396" y="709359"/>
                </a:cubicBezTo>
                <a:cubicBezTo>
                  <a:pt x="10332266" y="709354"/>
                  <a:pt x="10287753" y="720864"/>
                  <a:pt x="10316856" y="724179"/>
                </a:cubicBezTo>
                <a:cubicBezTo>
                  <a:pt x="10352558" y="726042"/>
                  <a:pt x="10348261" y="747938"/>
                  <a:pt x="10380919" y="722193"/>
                </a:cubicBezTo>
                <a:cubicBezTo>
                  <a:pt x="10416787" y="731946"/>
                  <a:pt x="10426384" y="719959"/>
                  <a:pt x="10478351" y="717620"/>
                </a:cubicBezTo>
                <a:cubicBezTo>
                  <a:pt x="10498311" y="726260"/>
                  <a:pt x="10516018" y="724144"/>
                  <a:pt x="10533954" y="718660"/>
                </a:cubicBezTo>
                <a:cubicBezTo>
                  <a:pt x="10583102" y="724237"/>
                  <a:pt x="10630104" y="717410"/>
                  <a:pt x="10686474" y="717507"/>
                </a:cubicBezTo>
                <a:cubicBezTo>
                  <a:pt x="10745160" y="730015"/>
                  <a:pt x="10779502" y="713124"/>
                  <a:pt x="10839729" y="713306"/>
                </a:cubicBezTo>
                <a:cubicBezTo>
                  <a:pt x="10895292" y="735596"/>
                  <a:pt x="10883335" y="689293"/>
                  <a:pt x="10933271" y="693628"/>
                </a:cubicBezTo>
                <a:cubicBezTo>
                  <a:pt x="11011861" y="715600"/>
                  <a:pt x="10933941" y="678563"/>
                  <a:pt x="11058950" y="692031"/>
                </a:cubicBezTo>
                <a:cubicBezTo>
                  <a:pt x="11065574" y="695312"/>
                  <a:pt x="11081347" y="693264"/>
                  <a:pt x="11080388" y="689245"/>
                </a:cubicBezTo>
                <a:cubicBezTo>
                  <a:pt x="11088176" y="690921"/>
                  <a:pt x="11106032" y="699551"/>
                  <a:pt x="11108911" y="693363"/>
                </a:cubicBezTo>
                <a:cubicBezTo>
                  <a:pt x="11149149" y="694912"/>
                  <a:pt x="11188483" y="700869"/>
                  <a:pt x="11223119" y="710661"/>
                </a:cubicBezTo>
                <a:cubicBezTo>
                  <a:pt x="11302059" y="704266"/>
                  <a:pt x="11255617" y="731239"/>
                  <a:pt x="11311983" y="731410"/>
                </a:cubicBezTo>
                <a:cubicBezTo>
                  <a:pt x="11358665" y="721567"/>
                  <a:pt x="11373894" y="732638"/>
                  <a:pt x="11426940" y="727340"/>
                </a:cubicBezTo>
                <a:cubicBezTo>
                  <a:pt x="11441993" y="748767"/>
                  <a:pt x="11476074" y="727962"/>
                  <a:pt x="11495624" y="734858"/>
                </a:cubicBezTo>
                <a:cubicBezTo>
                  <a:pt x="11530841" y="712823"/>
                  <a:pt x="11572173" y="761025"/>
                  <a:pt x="11605975" y="762433"/>
                </a:cubicBezTo>
                <a:cubicBezTo>
                  <a:pt x="11663316" y="761143"/>
                  <a:pt x="11727635" y="739871"/>
                  <a:pt x="11756134" y="765012"/>
                </a:cubicBezTo>
                <a:cubicBezTo>
                  <a:pt x="11761348" y="755468"/>
                  <a:pt x="11757526" y="741943"/>
                  <a:pt x="11789788" y="745316"/>
                </a:cubicBezTo>
                <a:cubicBezTo>
                  <a:pt x="11803253" y="740995"/>
                  <a:pt x="11807074" y="726138"/>
                  <a:pt x="11832833" y="734720"/>
                </a:cubicBezTo>
                <a:cubicBezTo>
                  <a:pt x="11798846" y="746443"/>
                  <a:pt x="11852821" y="750721"/>
                  <a:pt x="11846338" y="765994"/>
                </a:cubicBezTo>
                <a:cubicBezTo>
                  <a:pt x="11885947" y="777555"/>
                  <a:pt x="11979991" y="768560"/>
                  <a:pt x="11972492" y="796180"/>
                </a:cubicBezTo>
                <a:cubicBezTo>
                  <a:pt x="11982931" y="813135"/>
                  <a:pt x="12037186" y="790090"/>
                  <a:pt x="12035979" y="807835"/>
                </a:cubicBezTo>
                <a:cubicBezTo>
                  <a:pt x="12059694" y="797410"/>
                  <a:pt x="12098516" y="817951"/>
                  <a:pt x="12135850" y="819056"/>
                </a:cubicBezTo>
                <a:cubicBezTo>
                  <a:pt x="12142309" y="827359"/>
                  <a:pt x="12150917" y="827343"/>
                  <a:pt x="12166092" y="823695"/>
                </a:cubicBezTo>
                <a:lnTo>
                  <a:pt x="12190645" y="826863"/>
                </a:lnTo>
                <a:lnTo>
                  <a:pt x="12192000" y="880762"/>
                </a:lnTo>
                <a:lnTo>
                  <a:pt x="12192000" y="2685062"/>
                </a:lnTo>
                <a:lnTo>
                  <a:pt x="0" y="2685062"/>
                </a:lnTo>
                <a:lnTo>
                  <a:pt x="0" y="283917"/>
                </a:lnTo>
                <a:lnTo>
                  <a:pt x="44213" y="302297"/>
                </a:lnTo>
                <a:cubicBezTo>
                  <a:pt x="57125" y="321111"/>
                  <a:pt x="151150" y="310991"/>
                  <a:pt x="172465" y="314866"/>
                </a:cubicBezTo>
                <a:cubicBezTo>
                  <a:pt x="201883" y="307918"/>
                  <a:pt x="192551" y="309357"/>
                  <a:pt x="223361" y="304828"/>
                </a:cubicBezTo>
                <a:cubicBezTo>
                  <a:pt x="235273" y="283233"/>
                  <a:pt x="290082" y="292239"/>
                  <a:pt x="320595" y="288341"/>
                </a:cubicBezTo>
                <a:cubicBezTo>
                  <a:pt x="326821" y="269140"/>
                  <a:pt x="347105" y="264031"/>
                  <a:pt x="401087" y="246745"/>
                </a:cubicBezTo>
                <a:cubicBezTo>
                  <a:pt x="407068" y="225028"/>
                  <a:pt x="475269" y="251137"/>
                  <a:pt x="495839" y="217305"/>
                </a:cubicBezTo>
                <a:cubicBezTo>
                  <a:pt x="499633" y="218429"/>
                  <a:pt x="503698" y="219260"/>
                  <a:pt x="507910" y="219773"/>
                </a:cubicBezTo>
                <a:cubicBezTo>
                  <a:pt x="532375" y="222751"/>
                  <a:pt x="556339" y="214552"/>
                  <a:pt x="561428" y="201460"/>
                </a:cubicBezTo>
                <a:cubicBezTo>
                  <a:pt x="599747" y="152259"/>
                  <a:pt x="661201" y="177254"/>
                  <a:pt x="712813" y="151411"/>
                </a:cubicBezTo>
                <a:cubicBezTo>
                  <a:pt x="774420" y="124993"/>
                  <a:pt x="765426" y="123535"/>
                  <a:pt x="819366" y="70479"/>
                </a:cubicBezTo>
                <a:cubicBezTo>
                  <a:pt x="839647" y="77460"/>
                  <a:pt x="850544" y="74267"/>
                  <a:pt x="862489" y="63238"/>
                </a:cubicBezTo>
                <a:cubicBezTo>
                  <a:pt x="893284" y="51157"/>
                  <a:pt x="919686" y="77447"/>
                  <a:pt x="934387" y="50788"/>
                </a:cubicBezTo>
                <a:cubicBezTo>
                  <a:pt x="936825" y="54711"/>
                  <a:pt x="942184" y="55671"/>
                  <a:pt x="948874" y="55208"/>
                </a:cubicBezTo>
                <a:lnTo>
                  <a:pt x="955237" y="54040"/>
                </a:lnTo>
                <a:lnTo>
                  <a:pt x="955886" y="54325"/>
                </a:lnTo>
                <a:lnTo>
                  <a:pt x="957239" y="53673"/>
                </a:lnTo>
                <a:lnTo>
                  <a:pt x="971343" y="51086"/>
                </a:lnTo>
                <a:cubicBezTo>
                  <a:pt x="986863" y="47540"/>
                  <a:pt x="1001346" y="44460"/>
                  <a:pt x="1002063" y="54158"/>
                </a:cubicBezTo>
                <a:cubicBezTo>
                  <a:pt x="1010763" y="55438"/>
                  <a:pt x="1016476" y="54893"/>
                  <a:pt x="1020663" y="53408"/>
                </a:cubicBezTo>
                <a:cubicBezTo>
                  <a:pt x="1029036" y="50440"/>
                  <a:pt x="1031306" y="43717"/>
                  <a:pt x="1039181" y="40356"/>
                </a:cubicBezTo>
                <a:lnTo>
                  <a:pt x="1051914" y="39166"/>
                </a:lnTo>
                <a:lnTo>
                  <a:pt x="1054501" y="37372"/>
                </a:lnTo>
                <a:lnTo>
                  <a:pt x="1061859" y="33902"/>
                </a:lnTo>
                <a:lnTo>
                  <a:pt x="1054558" y="30385"/>
                </a:lnTo>
                <a:cubicBezTo>
                  <a:pt x="1046905" y="27358"/>
                  <a:pt x="1128596" y="22367"/>
                  <a:pt x="1140852" y="17327"/>
                </a:cubicBezTo>
                <a:lnTo>
                  <a:pt x="1214144" y="6192"/>
                </a:lnTo>
                <a:lnTo>
                  <a:pt x="1338122" y="27996"/>
                </a:lnTo>
                <a:cubicBezTo>
                  <a:pt x="1367144" y="1801"/>
                  <a:pt x="1432673" y="14019"/>
                  <a:pt x="1462415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B58A48-4FDD-F0AD-F019-490987B6C93D}"/>
              </a:ext>
            </a:extLst>
          </p:cNvPr>
          <p:cNvSpPr txBox="1"/>
          <p:nvPr/>
        </p:nvSpPr>
        <p:spPr>
          <a:xfrm>
            <a:off x="1618082" y="4779792"/>
            <a:ext cx="8943998" cy="8567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Kaczeńce</a:t>
            </a:r>
          </a:p>
        </p:txBody>
      </p:sp>
      <p:pic>
        <p:nvPicPr>
          <p:cNvPr id="7" name="Obraz 6" descr="Obraz zawierający na wolnym powietrzu, roślina, kwiat, niebo&#10;&#10;Zawartość wygenerowana przez AI może być niepoprawna.">
            <a:extLst>
              <a:ext uri="{FF2B5EF4-FFF2-40B4-BE49-F238E27FC236}">
                <a16:creationId xmlns:a16="http://schemas.microsoft.com/office/drawing/2014/main" id="{E8F01638-ECC3-7B99-8939-FCB98B9E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4" r="-2" b="-2"/>
          <a:stretch/>
        </p:blipFill>
        <p:spPr>
          <a:xfrm>
            <a:off x="788150" y="939147"/>
            <a:ext cx="2258451" cy="2980433"/>
          </a:xfrm>
          <a:prstGeom prst="rect">
            <a:avLst/>
          </a:prstGeom>
        </p:spPr>
      </p:pic>
      <p:pic>
        <p:nvPicPr>
          <p:cNvPr id="5" name="Obraz 4" descr="Obraz zawierający na wolnym powietrzu, roślina, kwiat, Kwiaty na łące&#10;&#10;Zawartość wygenerowana przez AI może być niepoprawna.">
            <a:extLst>
              <a:ext uri="{FF2B5EF4-FFF2-40B4-BE49-F238E27FC236}">
                <a16:creationId xmlns:a16="http://schemas.microsoft.com/office/drawing/2014/main" id="{4818B34B-6F26-9675-BDE7-BD1F76D9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4" r="-2" b="-2"/>
          <a:stretch/>
        </p:blipFill>
        <p:spPr>
          <a:xfrm>
            <a:off x="3567334" y="939069"/>
            <a:ext cx="2258568" cy="2980587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Runo, roślina, trawa&#10;&#10;Zawartość wygenerowana przez AI może być niepoprawna.">
            <a:extLst>
              <a:ext uri="{FF2B5EF4-FFF2-40B4-BE49-F238E27FC236}">
                <a16:creationId xmlns:a16="http://schemas.microsoft.com/office/drawing/2014/main" id="{5645D78C-0A0F-20E1-F4A4-893DA9A38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-2" b="1021"/>
          <a:stretch/>
        </p:blipFill>
        <p:spPr>
          <a:xfrm>
            <a:off x="6371826" y="939054"/>
            <a:ext cx="2258568" cy="2980617"/>
          </a:xfrm>
          <a:prstGeom prst="rect">
            <a:avLst/>
          </a:prstGeom>
        </p:spPr>
      </p:pic>
      <p:pic>
        <p:nvPicPr>
          <p:cNvPr id="6" name="Obraz 5" descr="Obraz zawierający na wolnym powietrzu, roślina, niebo, drzewo&#10;&#10;Zawartość wygenerowana przez AI może być niepoprawna.">
            <a:extLst>
              <a:ext uri="{FF2B5EF4-FFF2-40B4-BE49-F238E27FC236}">
                <a16:creationId xmlns:a16="http://schemas.microsoft.com/office/drawing/2014/main" id="{5175CDDA-86C2-1CD8-2983-C89AC1532C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427" r="13743" b="3"/>
          <a:stretch/>
        </p:blipFill>
        <p:spPr>
          <a:xfrm>
            <a:off x="9145265" y="939064"/>
            <a:ext cx="2258568" cy="29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6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roślina, mniszek lekarski, na wolnym powietrzu, Mlecz&#10;&#10;Zawartość wygenerowana przez AI może być niepoprawna.">
            <a:extLst>
              <a:ext uri="{FF2B5EF4-FFF2-40B4-BE49-F238E27FC236}">
                <a16:creationId xmlns:a16="http://schemas.microsoft.com/office/drawing/2014/main" id="{BA54A71F-E81D-B8E5-7E55-349A21983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751" b="2874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65B61B0-246E-D9BC-7A23-160B1E9C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Mniszek lekarski</a:t>
            </a:r>
          </a:p>
        </p:txBody>
      </p:sp>
      <p:pic>
        <p:nvPicPr>
          <p:cNvPr id="5" name="Obraz 4" descr="Obraz zawierający na wolnym powietrzu, niebo, roślina, pole&#10;&#10;Zawartość wygenerowana przez AI może być niepoprawna.">
            <a:extLst>
              <a:ext uri="{FF2B5EF4-FFF2-40B4-BE49-F238E27FC236}">
                <a16:creationId xmlns:a16="http://schemas.microsoft.com/office/drawing/2014/main" id="{40AE5285-9644-7E46-EE39-BE52E144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306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096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9" name="Freeform: Shape 12">
            <a:extLst>
              <a:ext uri="{FF2B5EF4-FFF2-40B4-BE49-F238E27FC236}">
                <a16:creationId xmlns:a16="http://schemas.microsoft.com/office/drawing/2014/main" id="{FD4169E2-FCCD-4DC3-900F-A408D5B6B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14">
            <a:extLst>
              <a:ext uri="{FF2B5EF4-FFF2-40B4-BE49-F238E27FC236}">
                <a16:creationId xmlns:a16="http://schemas.microsoft.com/office/drawing/2014/main" id="{072C4C24-A38F-492E-BFB0-46B885252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0577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16">
            <a:extLst>
              <a:ext uri="{FF2B5EF4-FFF2-40B4-BE49-F238E27FC236}">
                <a16:creationId xmlns:a16="http://schemas.microsoft.com/office/drawing/2014/main" id="{01E88E22-4506-443B-9386-9A49AD23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9069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EF5D3C-C9A5-A712-3B33-3B1591AB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96" y="1045597"/>
            <a:ext cx="3825771" cy="1451114"/>
          </a:xfrm>
        </p:spPr>
        <p:txBody>
          <a:bodyPr anchor="b">
            <a:normAutofit/>
          </a:bodyPr>
          <a:lstStyle/>
          <a:p>
            <a:r>
              <a:rPr lang="pl-PL" sz="3600"/>
              <a:t> Szczaw</a:t>
            </a:r>
          </a:p>
        </p:txBody>
      </p:sp>
      <p:pic>
        <p:nvPicPr>
          <p:cNvPr id="4" name="Symbol zastępczy zawartości 3" descr="Obraz zawierający na wolnym powietrzu, niebo, roślina, pole&#10;&#10;Zawartość wygenerowana przez AI może być niepoprawna.">
            <a:extLst>
              <a:ext uri="{FF2B5EF4-FFF2-40B4-BE49-F238E27FC236}">
                <a16:creationId xmlns:a16="http://schemas.microsoft.com/office/drawing/2014/main" id="{DE24CC0E-E843-61AB-3DB6-84631240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68" y="3147"/>
            <a:ext cx="8068162" cy="6089703"/>
          </a:xfrm>
          <a:prstGeom prst="rect">
            <a:avLst/>
          </a:prstGeom>
        </p:spPr>
      </p:pic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B096F26F-542D-6CEF-7B0B-59B496171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4696" y="2496711"/>
            <a:ext cx="3825771" cy="2900979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5661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Moja łąka</vt:lpstr>
      <vt:lpstr>Prezentacja programu PowerPoint</vt:lpstr>
      <vt:lpstr>Prezentacja programu PowerPoint</vt:lpstr>
      <vt:lpstr>Prezentacja programu PowerPoint</vt:lpstr>
      <vt:lpstr>Prezentacja programu PowerPoint</vt:lpstr>
      <vt:lpstr>Płynie strumyk</vt:lpstr>
      <vt:lpstr>Prezentacja programu PowerPoint</vt:lpstr>
      <vt:lpstr>Mniszek lekarski</vt:lpstr>
      <vt:lpstr> Szczaw</vt:lpstr>
      <vt:lpstr>Prezentacja programu PowerPoint</vt:lpstr>
      <vt:lpstr>Mieszkają tutaj żaby</vt:lpstr>
      <vt:lpstr>Pojawia się i bocian</vt:lpstr>
      <vt:lpstr>Można spotkać motyle, biedronki oraz koniki polne</vt:lpstr>
      <vt:lpstr>Kret</vt:lpstr>
      <vt:lpstr>Ślimaki</vt:lpstr>
      <vt:lpstr>Są dziki</vt:lpstr>
      <vt:lpstr>Są też lisy i zające</vt:lpstr>
      <vt:lpstr>Prezentacja programu PowerPoint</vt:lpstr>
      <vt:lpstr>Są też wróble, bażanty, kosy, sroki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325</cp:revision>
  <dcterms:created xsi:type="dcterms:W3CDTF">2025-04-28T18:48:05Z</dcterms:created>
  <dcterms:modified xsi:type="dcterms:W3CDTF">2025-04-28T20:17:35Z</dcterms:modified>
</cp:coreProperties>
</file>