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D5FF-F315-46A9-B4E2-305DED7928B3}" type="datetimeFigureOut">
              <a:rPr lang="pl-PL" smtClean="0"/>
              <a:pPr/>
              <a:t>20.05.2024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043C-6705-4E0D-8C68-6007672046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D5FF-F315-46A9-B4E2-305DED7928B3}" type="datetimeFigureOut">
              <a:rPr lang="pl-PL" smtClean="0"/>
              <a:pPr/>
              <a:t>20.05.2024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043C-6705-4E0D-8C68-6007672046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D5FF-F315-46A9-B4E2-305DED7928B3}" type="datetimeFigureOut">
              <a:rPr lang="pl-PL" smtClean="0"/>
              <a:pPr/>
              <a:t>20.05.2024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043C-6705-4E0D-8C68-6007672046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D5FF-F315-46A9-B4E2-305DED7928B3}" type="datetimeFigureOut">
              <a:rPr lang="pl-PL" smtClean="0"/>
              <a:pPr/>
              <a:t>20.05.2024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043C-6705-4E0D-8C68-6007672046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D5FF-F315-46A9-B4E2-305DED7928B3}" type="datetimeFigureOut">
              <a:rPr lang="pl-PL" smtClean="0"/>
              <a:pPr/>
              <a:t>20.05.2024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043C-6705-4E0D-8C68-6007672046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D5FF-F315-46A9-B4E2-305DED7928B3}" type="datetimeFigureOut">
              <a:rPr lang="pl-PL" smtClean="0"/>
              <a:pPr/>
              <a:t>20.05.2024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043C-6705-4E0D-8C68-6007672046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D5FF-F315-46A9-B4E2-305DED7928B3}" type="datetimeFigureOut">
              <a:rPr lang="pl-PL" smtClean="0"/>
              <a:pPr/>
              <a:t>20.05.2024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043C-6705-4E0D-8C68-6007672046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D5FF-F315-46A9-B4E2-305DED7928B3}" type="datetimeFigureOut">
              <a:rPr lang="pl-PL" smtClean="0"/>
              <a:pPr/>
              <a:t>20.05.2024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043C-6705-4E0D-8C68-6007672046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D5FF-F315-46A9-B4E2-305DED7928B3}" type="datetimeFigureOut">
              <a:rPr lang="pl-PL" smtClean="0"/>
              <a:pPr/>
              <a:t>20.05.2024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043C-6705-4E0D-8C68-6007672046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D5FF-F315-46A9-B4E2-305DED7928B3}" type="datetimeFigureOut">
              <a:rPr lang="pl-PL" smtClean="0"/>
              <a:pPr/>
              <a:t>20.05.2024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043C-6705-4E0D-8C68-6007672046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D5FF-F315-46A9-B4E2-305DED7928B3}" type="datetimeFigureOut">
              <a:rPr lang="pl-PL" smtClean="0"/>
              <a:pPr/>
              <a:t>20.05.2024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043C-6705-4E0D-8C68-6007672046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5D5FF-F315-46A9-B4E2-305DED7928B3}" type="datetimeFigureOut">
              <a:rPr lang="pl-PL" smtClean="0"/>
              <a:pPr/>
              <a:t>20.05.2024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6043C-6705-4E0D-8C68-6007672046E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Ptasi Album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pl-PL" sz="200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pl-PL" sz="2000" smtClean="0">
                <a:latin typeface="Times New Roman" pitchFamily="18" charset="0"/>
                <a:cs typeface="Times New Roman" pitchFamily="18" charset="0"/>
              </a:rPr>
              <a:t>Adam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Żurawski</a:t>
            </a:r>
          </a:p>
          <a:p>
            <a:pPr algn="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Bartosz Karwowski</a:t>
            </a:r>
          </a:p>
          <a:p>
            <a:pPr algn="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Mikołaj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Ostropolski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Łabędź niemy (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Cygnus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olor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pl-PL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Symbol zastępczy zawartości 19" descr="IMG_20240503_1425445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348879"/>
            <a:ext cx="4172272" cy="2650159"/>
          </a:xfrm>
        </p:spPr>
      </p:pic>
      <p:sp>
        <p:nvSpPr>
          <p:cNvPr id="19" name="Symbol zastępczy zawartości 18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5600" b="1" dirty="0" smtClean="0">
                <a:latin typeface="Times New Roman" pitchFamily="18" charset="0"/>
                <a:cs typeface="Times New Roman" pitchFamily="18" charset="0"/>
              </a:rPr>
              <a:t>Łabędź </a:t>
            </a:r>
            <a:r>
              <a:rPr lang="pl-PL" sz="5600" b="1" dirty="0">
                <a:latin typeface="Times New Roman" pitchFamily="18" charset="0"/>
                <a:cs typeface="Times New Roman" pitchFamily="18" charset="0"/>
              </a:rPr>
              <a:t>niemy</a:t>
            </a:r>
            <a:r>
              <a:rPr lang="pl-PL" sz="5600" dirty="0">
                <a:latin typeface="Times New Roman" pitchFamily="18" charset="0"/>
                <a:cs typeface="Times New Roman" pitchFamily="18" charset="0"/>
              </a:rPr>
              <a:t> to najbardziej znany gatunek ptaka żyjący na wolności. Zimuje w zachodniej Europie, ale także coraz częściej w Polsce. Jest to gatunek chroniony. Młode łabędzie są szarobrązowe, a dorosłe całkowicie białe. Mają długą szyję w kształcie litery „s”, małą głowę, pomarańczowoczerwony dziób oraz czarne pole między dziobem a okiem, a także narośl, która u samców jest większa niż u samic. Łabędzie ważą od 6,5 do 15 </a:t>
            </a:r>
            <a:r>
              <a:rPr lang="pl-PL" sz="5600" dirty="0" err="1">
                <a:latin typeface="Times New Roman" pitchFamily="18" charset="0"/>
                <a:cs typeface="Times New Roman" pitchFamily="18" charset="0"/>
              </a:rPr>
              <a:t>kg</a:t>
            </a:r>
            <a:r>
              <a:rPr lang="pl-PL" sz="5600" dirty="0">
                <a:latin typeface="Times New Roman" pitchFamily="18" charset="0"/>
                <a:cs typeface="Times New Roman" pitchFamily="18" charset="0"/>
              </a:rPr>
              <a:t>. Są to jedne z najcięższych ptaków, które latają. Mają bardzo dobry słuch i wzrok. Nie boją się ludzi, dlatego można je obserwować z bliskiej odległości. Żywią się głównie roślinami. Żyją średnio ponad 10 lat.</a:t>
            </a:r>
          </a:p>
          <a:p>
            <a:pPr>
              <a:lnSpc>
                <a:spcPct val="170000"/>
              </a:lnSpc>
            </a:pPr>
            <a:endParaRPr lang="pl-PL" sz="5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Łabędź niemy c.d.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ymbol zastępczy zawartości 4" descr="IMG_20240503_1426139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76872"/>
            <a:ext cx="4100264" cy="3096343"/>
          </a:xfrm>
        </p:spPr>
      </p:pic>
      <p:pic>
        <p:nvPicPr>
          <p:cNvPr id="6" name="Symbol zastępczy zawartości 5" descr="IMG_20240503_1430041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76872"/>
            <a:ext cx="4038600" cy="309634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Kaczka krzyżówka (</a:t>
            </a:r>
            <a:r>
              <a:rPr lang="pl-PL" sz="4000" i="1" dirty="0" err="1" smtClean="0"/>
              <a:t>Anas</a:t>
            </a:r>
            <a:r>
              <a:rPr lang="pl-PL" sz="4000" i="1" dirty="0" smtClean="0"/>
              <a:t> </a:t>
            </a:r>
            <a:r>
              <a:rPr lang="pl-PL" sz="4000" i="1" dirty="0" err="1" smtClean="0"/>
              <a:t>platyrhynchos</a:t>
            </a:r>
            <a:r>
              <a:rPr lang="pl-PL" sz="4000" i="1" dirty="0" smtClean="0"/>
              <a:t>) </a:t>
            </a:r>
            <a:endParaRPr lang="pl-PL" sz="4000" i="1" dirty="0"/>
          </a:p>
        </p:txBody>
      </p:sp>
      <p:pic>
        <p:nvPicPr>
          <p:cNvPr id="5" name="Symbol zastępczy zawartości 4" descr="IMG_20240502_1327400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16832"/>
            <a:ext cx="4316288" cy="3384376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pl-PL" b="1" dirty="0" smtClean="0"/>
              <a:t>	</a:t>
            </a:r>
            <a:r>
              <a:rPr lang="pl-PL" sz="5200" b="1" dirty="0" smtClean="0">
                <a:latin typeface="Times New Roman" pitchFamily="18" charset="0"/>
                <a:cs typeface="Times New Roman" pitchFamily="18" charset="0"/>
              </a:rPr>
              <a:t>Kaczka krzyżówka </a:t>
            </a:r>
            <a:r>
              <a:rPr lang="pl-PL" sz="5200" dirty="0">
                <a:latin typeface="Times New Roman" pitchFamily="18" charset="0"/>
                <a:cs typeface="Times New Roman" pitchFamily="18" charset="0"/>
              </a:rPr>
              <a:t>to najpowszechniejsza kaczka w Polsce, która najczęściej u nas zimuje. Nie jest objęta ochroną gatunkową. Samiec jest kolorowo ubarwiony. Ma zielonkawo połyskującą głowę oddzieloną od reszty ciała białą obrożą, a pióra ogonowe zawinięte do góry. Samica jest brązowa z ciemniejszymi kreskami. Jej cecha charakterystyczna to niebieski kolor lusterka, czyli połyskującej, podkreślonej białymi obrzeżami części piór., którą widać podczas lotu. Kaczka składa około 6-12 jaj. Młode po 60 dniach  opuszczają gniazdo i rozpoczynają naukę latania. Żywią się zarówno roślinnością, jak i małymi owadami i bezkręgowcami. Od krzyżówki wywodzi się kaczka domowa.</a:t>
            </a:r>
          </a:p>
          <a:p>
            <a:pPr>
              <a:lnSpc>
                <a:spcPct val="170000"/>
              </a:lnSpc>
              <a:buNone/>
            </a:pPr>
            <a:r>
              <a:rPr lang="pl-PL" sz="5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Bocian biały (</a:t>
            </a:r>
            <a:r>
              <a:rPr lang="pl-PL" i="1" dirty="0" err="1" smtClean="0"/>
              <a:t>Ciconia</a:t>
            </a:r>
            <a:r>
              <a:rPr lang="pl-PL" i="1" dirty="0" smtClean="0"/>
              <a:t> </a:t>
            </a:r>
            <a:r>
              <a:rPr lang="pl-PL" i="1" dirty="0" err="1" smtClean="0"/>
              <a:t>ciconia</a:t>
            </a:r>
            <a:r>
              <a:rPr lang="pl-PL" dirty="0" smtClean="0"/>
              <a:t>)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ymbol zastępczy zawartości 4" descr="IMG_20240502_13325309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64939" y="2063454"/>
            <a:ext cx="4469705" cy="3168352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pl-PL" b="1" dirty="0" smtClean="0"/>
              <a:t>	</a:t>
            </a:r>
            <a:r>
              <a:rPr lang="pl-PL" sz="5600" b="1" dirty="0" smtClean="0">
                <a:latin typeface="Times New Roman" pitchFamily="18" charset="0"/>
                <a:cs typeface="Times New Roman" pitchFamily="18" charset="0"/>
              </a:rPr>
              <a:t>Bocian biały</a:t>
            </a:r>
            <a:r>
              <a:rPr lang="pl-PL" sz="5600" dirty="0" smtClean="0">
                <a:latin typeface="Times New Roman" pitchFamily="18" charset="0"/>
                <a:cs typeface="Times New Roman" pitchFamily="18" charset="0"/>
              </a:rPr>
              <a:t> to duży ptak wędrowny, który przylatuje na przełomie marca i kwietnia, a odlatuje w sierpniu-wrześniu. To narodowy symbol wiosny, objęty ochroną. . Ma białe upierzenie  z czarnymi lotkami oraz długi, czerwony dziób i czerwone nogi. W Polsce zamieszkuje co czwarty bocian biały żyjący na świecie. Żyją blisko ludzi. Żywią się wyłącznie pokarmem zwierzęcym. Zjadają małe zwierzęta wodne, myszy i duże owady, na które wytrwale polują. Samica na zmianę z samcem wysiaduje 3-6 jaj  przez 33-34 dni. Po 58-64 dniach młode potrafią już dobrze latać.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Kos (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Turdus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merula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ymbol zastępczy zawartości 4" descr="IMG_20240503_1430041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04864"/>
            <a:ext cx="4042792" cy="2794173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	Kos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to ptak średniej wielkości. Samiec jest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matowoczarny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 z żółtopomarańczowym dziobem i żółtą obrączką wokół oka. Samica ma brunatne ubarwienie, z plamkami od spodu. Kosy to ptaki wędrowne, które przylatują w marcu i kwietniu, a odlatują w październiku. Na większości obszaru Polski stały się ptakiem osiadłym i zimuje w naszym kraju. To gatunek objęty ochroną. Jego gniazdo wykonane jest z traw i drobnych gałązek. Umieszcza je przy pniu lub rozwidleniu gałęzi.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Sikora bogatka (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Parus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 major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ymbol zastępczy zawartości 4" descr="IMG_20240503_1430041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844824"/>
            <a:ext cx="3456384" cy="3744415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Sikora bogatka 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gatunek małego ptaka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wróblowego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, szeroko rozpowszechniony i pospolity w całej Europie.  Na ogół zamieszkuje każdy rodzaj lasu, często spotykana w sąsiedztwie człowieka. Większość bogatek nie migruje, z wyjątkiem bardzo surowych zim. Wyprowadza dwa lęgi w roku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Gołąb ( 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Columba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ymbol zastępczy zawartości 4" descr="messenger_creation_687549b7-f8ef-4e42-afd3-9c94a8d7dec6(1).heic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00200"/>
            <a:ext cx="3312368" cy="4525963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pl-PL" dirty="0" smtClean="0"/>
              <a:t>	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Gołąb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wszędobylski ptak, można go spotkać na całym świecie. Ptaki te charakteryzuje szare ubarwienie piór, są szybkie i zwinne zarówno na lądzie jak i w powietrzu. W okresie godowym samce wykonują powietrzne akrobacje by przypodobać się samicy oraz wydają charakterystyczne dźwięki.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Dziękujemy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47</Words>
  <Application>Microsoft Office PowerPoint</Application>
  <PresentationFormat>Pokaz na ekranie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Ptasi Album </vt:lpstr>
      <vt:lpstr>Łabędź niemy (Cygnus olor)</vt:lpstr>
      <vt:lpstr>Łabędź niemy c.d.</vt:lpstr>
      <vt:lpstr>Kaczka krzyżówka (Anas platyrhynchos) </vt:lpstr>
      <vt:lpstr>Bocian biały (Ciconia ciconia)</vt:lpstr>
      <vt:lpstr>Kos (Turdus merula )</vt:lpstr>
      <vt:lpstr>Sikora bogatka (Parus major)</vt:lpstr>
      <vt:lpstr>Gołąb ( Columba )</vt:lpstr>
      <vt:lpstr>Dziękujemy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Mariusz Sałaga</dc:creator>
  <cp:lastModifiedBy>Mariusz Sałaga</cp:lastModifiedBy>
  <cp:revision>13</cp:revision>
  <dcterms:created xsi:type="dcterms:W3CDTF">2024-05-19T20:51:13Z</dcterms:created>
  <dcterms:modified xsi:type="dcterms:W3CDTF">2024-05-20T21:19:22Z</dcterms:modified>
</cp:coreProperties>
</file>