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814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455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141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420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700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69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68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88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23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293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0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24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94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38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6/6/2024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l"/>
              <a:t>Ptaki z okolic Piotrowic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-PL" dirty="0">
                <a:solidFill>
                  <a:srgbClr val="FF0000"/>
                </a:solidFill>
              </a:rPr>
              <a:t>Przygotowała klasa </a:t>
            </a:r>
            <a:r>
              <a:rPr lang="pl-PL" dirty="0" smtClean="0">
                <a:solidFill>
                  <a:srgbClr val="FF0000"/>
                </a:solidFill>
              </a:rPr>
              <a:t>IV a</a:t>
            </a:r>
            <a:endParaRPr lang="pl-PL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-PL" dirty="0">
                <a:solidFill>
                  <a:srgbClr val="FF0000"/>
                </a:solidFill>
              </a:rPr>
              <a:t>Szkoła Podstawowa w Piotrowicach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Drozd śpiewak- fot. Wiktor Siwek</a:t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181111" y="1150561"/>
            <a:ext cx="4609308" cy="3605614"/>
          </a:xfrm>
        </p:spPr>
        <p:txBody>
          <a:bodyPr>
            <a:normAutofit/>
          </a:bodyPr>
          <a:lstStyle/>
          <a:p>
            <a:r>
              <a:rPr lang="pl-PL" b="1" dirty="0"/>
              <a:t>Drozd śpiewak- podobny do kosa, ale jest barwy brązowej, ogon i górna część głowy ma odcień pomarańczowy.</a:t>
            </a:r>
          </a:p>
          <a:p>
            <a:r>
              <a:rPr lang="pl-PL" b="1" dirty="0"/>
              <a:t>Buduje gniazda (zwykle z daleka od zabudowań) częściowo z błota w kształcie filiżanki. Jego jaja są niebieskie w kropeczki.</a:t>
            </a:r>
          </a:p>
          <a:p>
            <a:r>
              <a:rPr lang="pl-PL" b="1" dirty="0"/>
              <a:t>Jest wszystkożerny, pokarm zdobywa w lasach, parkach lub ogrodach. Zjada, co ciekawe,  owoce jemioły. Skacząc po ziemi, rozgrzebuje ściółkę.</a:t>
            </a:r>
          </a:p>
          <a:p>
            <a:r>
              <a:rPr lang="pl-PL" b="1" dirty="0"/>
              <a:t>Ciekawostka- do XIX wieku często ten gatunek ptaka był więziony w klatkach z powodu pięknej melodii. </a:t>
            </a:r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56" y="1080759"/>
            <a:ext cx="3308721" cy="392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ny-budzik-drozd-piewak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462" y="39377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1700" y="242600"/>
            <a:ext cx="8520600" cy="572700"/>
          </a:xfrm>
        </p:spPr>
        <p:txBody>
          <a:bodyPr>
            <a:noAutofit/>
          </a:bodyPr>
          <a:lstStyle/>
          <a:p>
            <a:pPr lvl="0"/>
            <a:r>
              <a:rPr lang="pl-PL" sz="4000" dirty="0"/>
              <a:t>Pliszka siwa- fot. Lena Szot</a:t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545919" y="927197"/>
            <a:ext cx="5286382" cy="3641678"/>
          </a:xfrm>
        </p:spPr>
        <p:txBody>
          <a:bodyPr>
            <a:normAutofit/>
          </a:bodyPr>
          <a:lstStyle/>
          <a:p>
            <a:r>
              <a:rPr lang="pl-PL" b="1" dirty="0"/>
              <a:t>Pliszka siwa- to licznie występujący w naszej okolicy ptak wielkości wróbla. Ma białe- czarne i szarawe upierzenie. </a:t>
            </a:r>
          </a:p>
          <a:p>
            <a:r>
              <a:rPr lang="pl-PL" b="1" dirty="0"/>
              <a:t>Pliszka nie jest zbyt płochliwa, często przebywa w towarzystwie człowieka. Spotkać ją możemy na ziemi, kiwa wtedy ogonkiem.</a:t>
            </a:r>
          </a:p>
          <a:p>
            <a:r>
              <a:rPr lang="pl-PL" b="1" dirty="0"/>
              <a:t>Zakłada gniazda w miejscach także nietypowych- w przydomowych przedmiotach. Młode karmią rodzice przez około dwa tygodnie.</a:t>
            </a:r>
          </a:p>
          <a:p>
            <a:r>
              <a:rPr lang="pl-PL" b="1" dirty="0"/>
              <a:t>Jest mięsożercą- często widujemy ją na polach uprawnych, gdzie poluje na małe owady i ich larwy.</a:t>
            </a:r>
          </a:p>
          <a:p>
            <a:r>
              <a:rPr lang="pl-PL" b="1" dirty="0"/>
              <a:t>W naszym kraju przebywa od kwietnia do sierpnia, po czym odlatuje na zimowiska do zachodniej Europy.</a:t>
            </a:r>
          </a:p>
          <a:p>
            <a:endParaRPr lang="pl-PL" dirty="0"/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04" y="927197"/>
            <a:ext cx="3093372" cy="392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ny-budzik-pliszka-siwa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132" y="24020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4000" dirty="0"/>
              <a:t>Kaczka krzyżówka- fot. Lena Szot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182890" y="113851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082763" y="1116824"/>
            <a:ext cx="3999900" cy="3668435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Kaczka krzyżówka- bardzo liczny gatunek kaczki, który chętnie zasiedla tereny bliskie człowiekowi. Preferuje środowisko wodne, jest wszystkożercą. W naszych okolicach spotykana na stawach hodowlanych ,,</a:t>
            </a:r>
            <a:r>
              <a:rPr lang="pl-PL" b="1" dirty="0" err="1"/>
              <a:t>Przeręb</a:t>
            </a:r>
            <a:r>
              <a:rPr lang="pl-PL" b="1" dirty="0"/>
              <a:t>”.</a:t>
            </a:r>
          </a:p>
          <a:p>
            <a:r>
              <a:rPr lang="pl-PL" b="1" dirty="0"/>
              <a:t>Zjada pokarm zwierzęcy i roślinny.</a:t>
            </a:r>
          </a:p>
          <a:p>
            <a:r>
              <a:rPr lang="pl-PL" b="1" dirty="0"/>
              <a:t>Potrafi zakładać gniazda nawet wysoko na drzewie lub na balkonach, gdy brakuje jej miejsc lęgowych.</a:t>
            </a:r>
          </a:p>
          <a:p>
            <a:r>
              <a:rPr lang="pl-PL" b="1" dirty="0"/>
              <a:t>Ciekawostka- karmienie ptaków chlebem może powodować u nich nieuleczalną chorobę tzw. anielskie skrzydło, w wyniku której ptaki nie mogą z czasem latać.</a:t>
            </a:r>
          </a:p>
          <a:p>
            <a:endParaRPr lang="pl-PL" dirty="0"/>
          </a:p>
        </p:txBody>
      </p:sp>
      <p:pic>
        <p:nvPicPr>
          <p:cNvPr id="139" name="Google Shape;139;p2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39" y="1116824"/>
            <a:ext cx="2944324" cy="281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6152" y="1116824"/>
            <a:ext cx="1867324" cy="287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ny-budzik-krzyowka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3641" y="2122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2641" y="228640"/>
            <a:ext cx="8520600" cy="572700"/>
          </a:xfrm>
        </p:spPr>
        <p:txBody>
          <a:bodyPr>
            <a:normAutofit fontScale="90000"/>
          </a:bodyPr>
          <a:lstStyle/>
          <a:p>
            <a:pPr lvl="0"/>
            <a:r>
              <a:rPr lang="pl-PL" sz="4000" dirty="0"/>
              <a:t>Szpak- fot. Szymon Żyłka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832400" y="1040043"/>
            <a:ext cx="3999900" cy="3528832"/>
          </a:xfrm>
        </p:spPr>
        <p:txBody>
          <a:bodyPr>
            <a:normAutofit fontScale="92500"/>
          </a:bodyPr>
          <a:lstStyle/>
          <a:p>
            <a:r>
              <a:rPr lang="pl-PL" b="1" dirty="0"/>
              <a:t>Szpak zwyczajny-  pióra tego ptaka mają piękną barwę- zwłaszcza w okresie godowym. Czarne upierzenie mieni się wówczas różnymi kolorami od zielonego po niebieski. Poza tym okresem ptaki te pokrywają białe kropeczki.</a:t>
            </a:r>
          </a:p>
          <a:p>
            <a:r>
              <a:rPr lang="pl-PL" b="1" dirty="0"/>
              <a:t>Są wszystkożercami, a gniazda zakładają wewnątrz budek lub dziupli. </a:t>
            </a:r>
          </a:p>
          <a:p>
            <a:r>
              <a:rPr lang="pl-PL" b="1" dirty="0"/>
              <a:t>Ptaki te są bardzo towarzyskie, nie są płochliwe zwłaszcza w sadach i ogrodach. Żyją w stadach, w których donośnie hałasują.</a:t>
            </a:r>
          </a:p>
          <a:p>
            <a:r>
              <a:rPr lang="pl-PL" b="1" dirty="0"/>
              <a:t>Ciekawostka- jako nieliczny ptak na ziemi chodzi, a nie skacze.</a:t>
            </a:r>
          </a:p>
          <a:p>
            <a:endParaRPr lang="pl-PL" dirty="0"/>
          </a:p>
        </p:txBody>
      </p:sp>
      <p:pic>
        <p:nvPicPr>
          <p:cNvPr id="146" name="Google Shape;146;p2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997" y="927198"/>
            <a:ext cx="2944331" cy="3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sny-budzik-szpak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0224" y="26813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solidFill>
                  <a:schemeClr val="tx1"/>
                </a:solidFill>
              </a:rPr>
              <a:t>,,Ptak smukleje, gdy śpiewa, człowiek pięknieje, gdy tworzy”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i="1" dirty="0">
                <a:solidFill>
                  <a:schemeClr val="tx1"/>
                </a:solidFill>
              </a:rPr>
              <a:t>Joanna </a:t>
            </a:r>
            <a:r>
              <a:rPr lang="pl-PL" sz="2400" i="1" dirty="0" err="1">
                <a:solidFill>
                  <a:schemeClr val="tx1"/>
                </a:solidFill>
              </a:rPr>
              <a:t>Nowecka</a:t>
            </a:r>
            <a:r>
              <a:rPr lang="pl-PL" sz="2400" i="1" dirty="0">
                <a:solidFill>
                  <a:schemeClr val="tx1"/>
                </a:solidFill>
              </a:rPr>
              <a:t/>
            </a:r>
            <a:br>
              <a:rPr lang="pl-PL" sz="2400" i="1" dirty="0">
                <a:solidFill>
                  <a:schemeClr val="tx1"/>
                </a:solidFill>
              </a:rPr>
            </a:br>
            <a:endParaRPr lang="pl-PL" sz="2400" i="1" dirty="0">
              <a:solidFill>
                <a:schemeClr val="tx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5768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9216259-2B70-FAC5-9A1E-A804694D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9E93645-752F-3A12-F6E8-06A66BECF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Źródła:</a:t>
            </a:r>
          </a:p>
          <a:p>
            <a:r>
              <a:rPr lang="pl-PL" dirty="0"/>
              <a:t>Wikipedia online</a:t>
            </a:r>
          </a:p>
          <a:p>
            <a:r>
              <a:rPr lang="pl-PL" dirty="0" err="1"/>
              <a:t>Kanał:You</a:t>
            </a:r>
            <a:r>
              <a:rPr lang="pl-PL" dirty="0"/>
              <a:t> </a:t>
            </a:r>
            <a:r>
              <a:rPr lang="pl-PL" dirty="0" err="1"/>
              <a:t>Tube</a:t>
            </a:r>
            <a:r>
              <a:rPr lang="pl-PL" dirty="0"/>
              <a:t>- Echa leśne- Leśny Budzik</a:t>
            </a:r>
          </a:p>
        </p:txBody>
      </p:sp>
    </p:spTree>
    <p:extLst>
      <p:ext uri="{BB962C8B-B14F-4D97-AF65-F5344CB8AC3E}">
        <p14:creationId xmlns:p14="http://schemas.microsoft.com/office/powerpoint/2010/main" val="11686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Podlot Kopciuszka –fot. Natalia Całus</a:t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243933" y="1152475"/>
            <a:ext cx="4588367" cy="3416400"/>
          </a:xfrm>
        </p:spPr>
        <p:txBody>
          <a:bodyPr>
            <a:normAutofit/>
          </a:bodyPr>
          <a:lstStyle/>
          <a:p>
            <a:r>
              <a:rPr lang="pl-PL" b="1" dirty="0"/>
              <a:t>Kopciuszek- ptak wędrowny, liczny- podobnie jak kos- w okolicach Piotrowic zasiedla większość przydomowych ogródków. Jest ptakiem ruchliwym, charakterystycznie potrząsa ogonkiem, gdy siedzi. Szybko się płoszy. Jego śpiew słychać z wysokiego punktu np. dachu. </a:t>
            </a:r>
          </a:p>
          <a:p>
            <a:r>
              <a:rPr lang="pl-PL" b="1" dirty="0"/>
              <a:t>Jest wszystkożerny. Składa kilka jajek w gnieździe osłoniętym od góry. Lubi budować gniazda w budkach półotwartych.</a:t>
            </a:r>
          </a:p>
          <a:p>
            <a:r>
              <a:rPr lang="pl-PL" b="1" dirty="0"/>
              <a:t>Ciekawostka- często wysiaduje jaja kukułki. Młodymi opiekują się wspólnie rodzice.</a:t>
            </a:r>
          </a:p>
          <a:p>
            <a:endParaRPr lang="pl-PL" dirty="0"/>
          </a:p>
        </p:txBody>
      </p:sp>
      <p:sp>
        <p:nvSpPr>
          <p:cNvPr id="61" name="Google Shape;61;p14"/>
          <p:cNvSpPr txBox="1"/>
          <p:nvPr/>
        </p:nvSpPr>
        <p:spPr>
          <a:xfrm>
            <a:off x="6855" y="2043919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85" y="1110328"/>
            <a:ext cx="3379115" cy="344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ny-budzik-kopciuszek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3735" y="26813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3600" dirty="0"/>
              <a:t>Mazurek- fot. Natalia Całus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pl-PL" sz="1600" b="1" dirty="0"/>
              <a:t>Mazurek- jego środowisko zasiedlenia oraz rodzaj pokarmu  są podobne do wróbla zwyczajnego.  </a:t>
            </a:r>
          </a:p>
          <a:p>
            <a:r>
              <a:rPr lang="pl-PL" sz="1600" b="1" dirty="0"/>
              <a:t>Buduje gniazda wewnętrzne tzn. w środku budynków , dziuplach drzew, budkach lęgowych. To odróżnia go również od wróbla zwyczajnego. </a:t>
            </a:r>
          </a:p>
          <a:p>
            <a:endParaRPr lang="pl-P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6619" y="292003"/>
            <a:ext cx="3141790" cy="449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ytmp3free.cc_leny-budzik-mazurek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0423" y="47753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8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2400" dirty="0"/>
              <a:t>Wróble - fot. Julia Frączek, Szymon Żyłka oraz Natalia Całus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-188464" y="3524640"/>
            <a:ext cx="9279233" cy="1494090"/>
          </a:xfrm>
        </p:spPr>
        <p:txBody>
          <a:bodyPr>
            <a:normAutofit fontScale="47500" lnSpcReduction="20000"/>
          </a:bodyPr>
          <a:lstStyle/>
          <a:p>
            <a:r>
              <a:rPr lang="pl-PL" sz="2200" b="1" dirty="0"/>
              <a:t>Wróbel zwyczajny- ptak, który towarzyszy ludziom. Niestety od kilku lat jego populacja maleje. </a:t>
            </a:r>
          </a:p>
          <a:p>
            <a:r>
              <a:rPr lang="pl-PL" sz="2200" b="1" dirty="0"/>
              <a:t>Podobny jest do mazurka, ale u wróbla brakuje czarnej plamki na policzku, na skrzydle ma tylko jedną białą kreseczkę.</a:t>
            </a:r>
          </a:p>
          <a:p>
            <a:r>
              <a:rPr lang="pl-PL" sz="2200" b="1" dirty="0"/>
              <a:t>W ich jadłospisie znajdziemy pokarm roślinny i zwierzęcy. Pisklęta karmione są m.in. gąsienicami, mszycami. </a:t>
            </a:r>
          </a:p>
          <a:p>
            <a:r>
              <a:rPr lang="pl-PL" sz="2200" b="1" dirty="0"/>
              <a:t>Są dobrymi lotnikami, ale szybko się męczą. Na ziemi często żerują charakterystycznie podskakując.</a:t>
            </a:r>
          </a:p>
          <a:p>
            <a:r>
              <a:rPr lang="pl-PL" sz="2200" b="1" dirty="0"/>
              <a:t>Ciekawostka- Wróble często są sublokatorami-chętnie korzystają z gotowych gniazd innych ptaków, co z resztą wiemy z bajki </a:t>
            </a:r>
            <a:r>
              <a:rPr lang="pl-PL" sz="2200" b="1" dirty="0" err="1"/>
              <a:t>pt</a:t>
            </a:r>
            <a:r>
              <a:rPr lang="pl-PL" sz="2200" b="1" dirty="0"/>
              <a:t>:,, Przygód kilka wróbla Ćwirka”.</a:t>
            </a:r>
          </a:p>
          <a:p>
            <a:r>
              <a:rPr lang="pl-PL" sz="2200" b="1" dirty="0"/>
              <a:t>Cieszymy się, że wróble są z nami przez cały rok.</a:t>
            </a:r>
          </a:p>
          <a:p>
            <a:endParaRPr lang="pl-PL" dirty="0"/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24" y="1221357"/>
            <a:ext cx="1207566" cy="229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242" y="928361"/>
            <a:ext cx="3548528" cy="261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2;p1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32" r="-1"/>
          <a:stretch/>
        </p:blipFill>
        <p:spPr>
          <a:xfrm>
            <a:off x="3196188" y="1228337"/>
            <a:ext cx="2177413" cy="19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9742" y="966316"/>
            <a:ext cx="147002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tmp3free.cc_wrobel-gos-i-zdjcia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30508" y="25416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7740" y="158839"/>
            <a:ext cx="8520600" cy="572700"/>
          </a:xfrm>
        </p:spPr>
        <p:txBody>
          <a:bodyPr>
            <a:noAutofit/>
          </a:bodyPr>
          <a:lstStyle/>
          <a:p>
            <a:pPr lvl="0"/>
            <a:r>
              <a:rPr lang="pl-PL" sz="3200" dirty="0"/>
              <a:t>Bocian biały- fot.  Oliwia Kupczak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699481" y="614253"/>
            <a:ext cx="5111879" cy="4106095"/>
          </a:xfrm>
        </p:spPr>
        <p:txBody>
          <a:bodyPr>
            <a:noAutofit/>
          </a:bodyPr>
          <a:lstStyle/>
          <a:p>
            <a:r>
              <a:rPr lang="pl-PL" b="1" dirty="0"/>
              <a:t>Bocian biały- ptak z charakterystycznymi czerwonymi, długimi nogami, czerwonym dziobem. Pióra są barwy czarnej (lotki) i białej. </a:t>
            </a:r>
          </a:p>
          <a:p>
            <a:r>
              <a:rPr lang="pl-PL" b="1" dirty="0"/>
              <a:t>Do Polski przylatuje w marcu lub kwietniu a odlatuje w sierpniu. Zimuje w Afryce.</a:t>
            </a:r>
          </a:p>
          <a:p>
            <a:r>
              <a:rPr lang="pl-PL" b="1" dirty="0"/>
              <a:t>Jest mięsożercą, poluje na mniejsze kręgowce, owady. Szuka pokarmu łąkach, polach i w płytkich wodach. </a:t>
            </a:r>
          </a:p>
          <a:p>
            <a:r>
              <a:rPr lang="pl-PL" b="1" dirty="0"/>
              <a:t>Bocian biały buduje duże gniazdo, które może mu służyć przez kilka lat.</a:t>
            </a:r>
          </a:p>
          <a:p>
            <a:r>
              <a:rPr lang="pl-PL" b="1" dirty="0"/>
              <a:t>Pisklęta opuszczają gniazdo po około 60 dniach, po czym rodzice karmią je jeszcze nawet do trzech tygodni.</a:t>
            </a:r>
          </a:p>
          <a:p>
            <a:r>
              <a:rPr lang="pl-PL" b="1" dirty="0"/>
              <a:t>Głos bociana rozpoznajemy po klekocie.</a:t>
            </a:r>
          </a:p>
          <a:p>
            <a:r>
              <a:rPr lang="pl-PL" b="1" dirty="0"/>
              <a:t>Ciekawostka- w czasie lotów bociany szukają ,,bąbli” czyli  lżejszego powietrza i krążą w nich, po czym odstępują od nich i szybują do czasu znalezienia kolejnego komina termicznego.</a:t>
            </a:r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47" y="1003978"/>
            <a:ext cx="2944331" cy="3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ny-budzik-bocian-biay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669" y="26813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2400" dirty="0"/>
              <a:t>Kos- fot. Natalia Całus</a:t>
            </a:r>
            <a:r>
              <a:rPr lang="pl-PL" sz="3600" dirty="0"/>
              <a:t/>
            </a:r>
            <a:br>
              <a:rPr lang="pl-PL" sz="3600" dirty="0"/>
            </a:br>
            <a:endParaRPr lang="pl-PL" sz="3600" dirty="0"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299151" y="188464"/>
            <a:ext cx="5526169" cy="4495217"/>
          </a:xfrm>
        </p:spPr>
        <p:txBody>
          <a:bodyPr>
            <a:noAutofit/>
          </a:bodyPr>
          <a:lstStyle/>
          <a:p>
            <a:r>
              <a:rPr lang="pl-PL" sz="1300" b="1" dirty="0"/>
              <a:t>Kos- ptak średniej wielkości. Pochodzi z rodziny </a:t>
            </a:r>
            <a:r>
              <a:rPr lang="pl-PL" sz="1300" b="1" dirty="0" err="1"/>
              <a:t>drozdowatych</a:t>
            </a:r>
            <a:r>
              <a:rPr lang="pl-PL" sz="1300" b="1" dirty="0"/>
              <a:t>. Częściowo jest ptakiem wędrownym. Jeden z najbardziej znanych ptaków i najbardziej rozpowszechniony w Europie. Długość jego ciała wacha się od 24 do 27 cm. Samice są koloru ciemnobrązowego, natomiast samce są czarne z żółtym dziobem. Kosy to ptaki głośne i melodyjne. Ich pieśni godowe możemy usłyszeć z początkiem marca do końca lipca przed świtem, a także wieczorem. Kosy gniazda zakładają prawie w całej Europie. Zamieszkują również w Afryce Północnej, Bliski Wschód Azji i Azję Środkową. Początkowo kos był ptakiem leśnym, lecz w XIX stuleciu rozpoczął się proces </a:t>
            </a:r>
            <a:r>
              <a:rPr lang="pl-PL" sz="1300" b="1" dirty="0" err="1"/>
              <a:t>synurbizacji</a:t>
            </a:r>
            <a:r>
              <a:rPr lang="pl-PL" sz="1300" b="1" dirty="0"/>
              <a:t>. Na początku zasiedlały parki i ogrody w pobliżu ludzkich osad, później przenosiły się również do centrów miast. Pożywienia szukają zwykle na ziemi. Odżywiają się przeważnie pokarmem zwierzęcym, dżdżownice i chrząszcze. Jedzą też jagody i inne owoce. Gniazda budują wśród gałęzi drzew i krzewów. Kosy większość dnia spędzają na ziemi lub w jej pobliżu. W zależności od podłoża poruszają się biegając lub podskakując. </a:t>
            </a:r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23" y="1052839"/>
            <a:ext cx="2944328" cy="392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sny-budzik-kos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5934" y="14124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4522" y="240209"/>
            <a:ext cx="8520600" cy="572700"/>
          </a:xfrm>
        </p:spPr>
        <p:txBody>
          <a:bodyPr>
            <a:noAutofit/>
          </a:bodyPr>
          <a:lstStyle/>
          <a:p>
            <a:pPr lvl="0"/>
            <a:r>
              <a:rPr lang="pl-PL" sz="3200" dirty="0"/>
              <a:t>Sroka- fot. Oliwia Kupczak oraz Lena Szot</a:t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2912858" y="941157"/>
            <a:ext cx="3999900" cy="3777426"/>
          </a:xfrm>
        </p:spPr>
        <p:txBody>
          <a:bodyPr>
            <a:noAutofit/>
          </a:bodyPr>
          <a:lstStyle/>
          <a:p>
            <a:r>
              <a:rPr lang="pl-PL" sz="1100" dirty="0"/>
              <a:t>Sroka pospolita- ptak, który lubi żyć w obecności człowieka- w miastach, występuje często w większych wsiach. </a:t>
            </a:r>
          </a:p>
          <a:p>
            <a:r>
              <a:rPr lang="pl-PL" sz="1100" dirty="0"/>
              <a:t>Upierzenie sroki jest czarno- białe, a czarne piórka mienią się  połyskiem metalicznym.</a:t>
            </a:r>
          </a:p>
          <a:p>
            <a:r>
              <a:rPr lang="pl-PL" sz="1100" dirty="0"/>
              <a:t>Jest wszystkożercą, ale szczególnie lubi pokarm pochodzenia zwierzęcego, odpadki oraz padlinę.</a:t>
            </a:r>
          </a:p>
          <a:p>
            <a:r>
              <a:rPr lang="pl-PL" sz="1100" dirty="0"/>
              <a:t>Buduje okazałe gniazda w kształcie kuli, które mimo tego możemy dopiero zobaczyć jesienią.</a:t>
            </a:r>
          </a:p>
          <a:p>
            <a:r>
              <a:rPr lang="pl-PL" sz="1100" dirty="0"/>
              <a:t>Pisklęta są karmione przez oboje rodziców i bardzo troskliwie przez nie bronione.</a:t>
            </a:r>
          </a:p>
          <a:p>
            <a:r>
              <a:rPr lang="pl-PL" sz="1100" dirty="0"/>
              <a:t>Ciekawostka- W Chinach sroka  jest symbolem pomyślności małżeńskiej i radości. Była też inspiracją do tworzenia różnych dzieł np. – opery  G. Rossiniego ,,Sroka Złodziejka”,  obrazu             C. Moneta  </a:t>
            </a:r>
            <a:r>
              <a:rPr lang="pl-PL" sz="1100" dirty="0" err="1"/>
              <a:t>pt</a:t>
            </a:r>
            <a:r>
              <a:rPr lang="pl-PL" sz="1100" dirty="0"/>
              <a:t>: ,,Sroka”, wiersza J. Brzechwa </a:t>
            </a:r>
            <a:r>
              <a:rPr lang="pl-PL" sz="1100" dirty="0" err="1"/>
              <a:t>pt</a:t>
            </a:r>
            <a:r>
              <a:rPr lang="pl-PL" sz="1100" dirty="0"/>
              <a:t>:,,Sroka”.</a:t>
            </a:r>
          </a:p>
          <a:p>
            <a:endParaRPr lang="pl-PL" b="1" dirty="0"/>
          </a:p>
        </p:txBody>
      </p:sp>
      <p:pic>
        <p:nvPicPr>
          <p:cNvPr id="105" name="Google Shape;105;p2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2" y="1038876"/>
            <a:ext cx="2945624" cy="39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490" y="963261"/>
            <a:ext cx="2167336" cy="362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ny-budzik-sroka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0768" y="24020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2000" dirty="0"/>
              <a:t>Łabędzie nieme- 1.fot. Oliwia Kupczak 2. Bartek Wróbel 3. Szymon Żyłka</a:t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179077" y="1117574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2960527" y="1194356"/>
            <a:ext cx="3649677" cy="3416400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/>
              <a:t>Łabędź niemy- w okolicy Piotrowic liczny ptak, gdyż miejscowość ta leży w ,,Dolinie Karpia”. Jest to najcięższy latający nasz ptak rodzimy. Ptaki te świetnie pływają, natomiast na lądzie są mało sprawne. Samce w okresie wychowywania piskląt potrafią być bardzo agresywne. Łabędzie nie zachwycają śpiewem, gdyż ich dzioby są przystosowane do żerowania w wodzie, ale potrafią syczeć i chrząkać.</a:t>
            </a:r>
          </a:p>
          <a:p>
            <a:r>
              <a:rPr lang="pl-PL" b="1" dirty="0"/>
              <a:t>Ciekawostka- na około 6-8 tygodni zrzucają pióra- lotki i stają się wtedy nielotami.</a:t>
            </a:r>
          </a:p>
          <a:p>
            <a:endParaRPr lang="pl-PL" dirty="0"/>
          </a:p>
        </p:txBody>
      </p:sp>
      <p:pic>
        <p:nvPicPr>
          <p:cNvPr id="112" name="Google Shape;112;p2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78" y="2835534"/>
            <a:ext cx="2885131" cy="196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67" y="1004995"/>
            <a:ext cx="2175998" cy="392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79" y="921380"/>
            <a:ext cx="2885130" cy="20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leny-budzik-abd-niemy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9975" y="16342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2400" dirty="0"/>
              <a:t>Kawka- fot.1 Szymon Żyłka                    2. Oliwia Kupczak 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101322" y="1213383"/>
            <a:ext cx="2873688" cy="3416400"/>
          </a:xfrm>
        </p:spPr>
        <p:txBody>
          <a:bodyPr/>
          <a:lstStyle/>
          <a:p>
            <a:r>
              <a:rPr lang="pl-PL" b="1" dirty="0"/>
              <a:t>Kawka- zazwyczaj żyje w małych stadach, nie jest płochliwa.</a:t>
            </a:r>
          </a:p>
          <a:p>
            <a:r>
              <a:rPr lang="pl-PL" b="1" dirty="0"/>
              <a:t> Kawki są wszystkożercami, w czasie lęgów potrafią polować na pisklęta mniejszych ptaków lub zabierać ich jaja.</a:t>
            </a:r>
          </a:p>
          <a:p>
            <a:r>
              <a:rPr lang="pl-PL" b="1" dirty="0"/>
              <a:t>Gniazdo budują z gałęzi, często korzystają z kominów i przewodów wentylacyjnych.</a:t>
            </a:r>
          </a:p>
          <a:p>
            <a:endParaRPr lang="pl-PL" dirty="0"/>
          </a:p>
        </p:txBody>
      </p:sp>
      <p:pic>
        <p:nvPicPr>
          <p:cNvPr id="120" name="Google Shape;120;p2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03" y="1108681"/>
            <a:ext cx="2944331" cy="3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034" y="1108681"/>
            <a:ext cx="2944331" cy="3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ytmp3free.cc_gos-kawki-zwyczajnej-corvus-monedula-youtubemp3free.o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4133" y="28907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erownictwo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189</TotalTime>
  <Words>1242</Words>
  <Application>Microsoft Office PowerPoint</Application>
  <PresentationFormat>Pokaz na ekranie (16:9)</PresentationFormat>
  <Paragraphs>67</Paragraphs>
  <Slides>15</Slides>
  <Notes>13</Notes>
  <HiddenSlides>0</HiddenSlides>
  <MMClips>12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Courier New</vt:lpstr>
      <vt:lpstr>Palatino Linotype</vt:lpstr>
      <vt:lpstr>Kierownictwo</vt:lpstr>
      <vt:lpstr>Ptaki z okolic Piotrowic</vt:lpstr>
      <vt:lpstr>Podlot Kopciuszka –fot. Natalia Całus </vt:lpstr>
      <vt:lpstr>Mazurek- fot. Natalia Całus </vt:lpstr>
      <vt:lpstr>Wróble - fot. Julia Frączek, Szymon Żyłka oraz Natalia Całus </vt:lpstr>
      <vt:lpstr>Bocian biały- fot.  Oliwia Kupczak </vt:lpstr>
      <vt:lpstr>Kos- fot. Natalia Całus </vt:lpstr>
      <vt:lpstr>Sroka- fot. Oliwia Kupczak oraz Lena Szot </vt:lpstr>
      <vt:lpstr>Łabędzie nieme- 1.fot. Oliwia Kupczak 2. Bartek Wróbel 3. Szymon Żyłka </vt:lpstr>
      <vt:lpstr>Kawka- fot.1 Szymon Żyłka                    2. Oliwia Kupczak  </vt:lpstr>
      <vt:lpstr>Drozd śpiewak- fot. Wiktor Siwek </vt:lpstr>
      <vt:lpstr>Pliszka siwa- fot. Lena Szot </vt:lpstr>
      <vt:lpstr>Kaczka krzyżówka- fot. Lena Szot </vt:lpstr>
      <vt:lpstr>Szpak- fot. Szymon Żyłka  </vt:lpstr>
      <vt:lpstr>,,Ptak smukleje, gdy śpiewa, człowiek pięknieje, gdy tworzy” Joanna Nowecka 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Ptaki okolic Piotrowic</dc:title>
  <dc:creator>Anna Saferna</dc:creator>
  <cp:lastModifiedBy>Andrzej Tuźnik</cp:lastModifiedBy>
  <cp:revision>33</cp:revision>
  <dcterms:modified xsi:type="dcterms:W3CDTF">2024-06-06T09:39:35Z</dcterms:modified>
</cp:coreProperties>
</file>