
<file path=[Content_Types].xml><?xml version="1.0" encoding="utf-8"?>
<Types xmlns="http://schemas.openxmlformats.org/package/2006/content-types">
  <Default Extension="mp3" ContentType="audio/mpeg"/>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Lst>
  <p:sldSz cx="12192000" cy="6858000"/>
  <p:notesSz cx="7559675" cy="1069181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pl-PL" sz="1800" b="0" strike="noStrike" spc="-1">
              <a:solidFill>
                <a:schemeClr val="dk1"/>
              </a:solidFill>
              <a:latin typeface="Century Gothic"/>
            </a:endParaRPr>
          </a:p>
        </p:txBody>
      </p:sp>
      <p:sp>
        <p:nvSpPr>
          <p:cNvPr id="7" name="PlaceHolder 2"/>
          <p:cNvSpPr>
            <a:spLocks noGrp="1"/>
          </p:cNvSpPr>
          <p:nvPr>
            <p:ph type="subTitle"/>
          </p:nvPr>
        </p:nvSpPr>
        <p:spPr>
          <a:xfrm>
            <a:off x="838080" y="2011680"/>
            <a:ext cx="10515240" cy="41601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F162956F-EBAE-45D8-A872-6C01B66754EA}" type="slidenum">
              <a:t>‹#›</a:t>
            </a:fld>
            <a:endParaRPr/>
          </a:p>
        </p:txBody>
      </p:sp>
      <p:sp>
        <p:nvSpPr>
          <p:cNvPr id="2" name="PlaceHolder 5"/>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lstStyle/>
          <a:p>
            <a:r>
              <a:t>Footer</a:t>
            </a:r>
          </a:p>
        </p:txBody>
      </p:sp>
      <p:sp>
        <p:nvSpPr>
          <p:cNvPr id="3" name="PlaceHolder 2"/>
          <p:cNvSpPr>
            <a:spLocks noGrp="1"/>
          </p:cNvSpPr>
          <p:nvPr>
            <p:ph type="sldNum" idx="30"/>
          </p:nvPr>
        </p:nvSpPr>
        <p:spPr/>
        <p:txBody>
          <a:bodyPr/>
          <a:lstStyle/>
          <a:p>
            <a:fld id="{CC77F159-62A1-4F26-8047-38462E043E91}" type="slidenum">
              <a:t>‹#›</a:t>
            </a:fld>
            <a:endParaRPr/>
          </a:p>
        </p:txBody>
      </p:sp>
      <p:sp>
        <p:nvSpPr>
          <p:cNvPr id="4" name="PlaceHolder 3"/>
          <p:cNvSpPr>
            <a:spLocks noGrp="1"/>
          </p:cNvSpPr>
          <p:nvPr>
            <p:ph type="dt" idx="28"/>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lstStyle/>
          <a:p>
            <a:r>
              <a:t>Footer</a:t>
            </a:r>
          </a:p>
        </p:txBody>
      </p:sp>
      <p:sp>
        <p:nvSpPr>
          <p:cNvPr id="3" name="PlaceHolder 2"/>
          <p:cNvSpPr>
            <a:spLocks noGrp="1"/>
          </p:cNvSpPr>
          <p:nvPr>
            <p:ph type="sldNum" idx="33"/>
          </p:nvPr>
        </p:nvSpPr>
        <p:spPr/>
        <p:txBody>
          <a:bodyPr/>
          <a:lstStyle/>
          <a:p>
            <a:fld id="{6832E774-FE2B-46FE-8DD1-57E22C8C1B5E}" type="slidenum">
              <a:t>‹#›</a:t>
            </a:fld>
            <a:endParaRPr/>
          </a:p>
        </p:txBody>
      </p:sp>
      <p:sp>
        <p:nvSpPr>
          <p:cNvPr id="4" name="PlaceHolder 3"/>
          <p:cNvSpPr>
            <a:spLocks noGrp="1"/>
          </p:cNvSpPr>
          <p:nvPr>
            <p:ph type="dt" idx="3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35"/>
          </p:nvPr>
        </p:nvSpPr>
        <p:spPr/>
        <p:txBody>
          <a:bodyPr/>
          <a:lstStyle/>
          <a:p>
            <a:r>
              <a:t>Footer</a:t>
            </a:r>
          </a:p>
        </p:txBody>
      </p:sp>
      <p:sp>
        <p:nvSpPr>
          <p:cNvPr id="3" name="PlaceHolder 2"/>
          <p:cNvSpPr>
            <a:spLocks noGrp="1"/>
          </p:cNvSpPr>
          <p:nvPr>
            <p:ph type="sldNum" idx="36"/>
          </p:nvPr>
        </p:nvSpPr>
        <p:spPr/>
        <p:txBody>
          <a:bodyPr/>
          <a:lstStyle/>
          <a:p>
            <a:fld id="{95119922-6476-4E9A-976B-CF52FBDBCCA3}" type="slidenum">
              <a:t>‹#›</a:t>
            </a:fld>
            <a:endParaRPr/>
          </a:p>
        </p:txBody>
      </p:sp>
      <p:sp>
        <p:nvSpPr>
          <p:cNvPr id="4" name="PlaceHolder 3"/>
          <p:cNvSpPr>
            <a:spLocks noGrp="1"/>
          </p:cNvSpPr>
          <p:nvPr>
            <p:ph type="dt" idx="3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icture with Caption">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5FA328D6-B673-4387-997C-EF6E365F4B78}"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DBB89953-D6C1-4065-8B03-40B75272F00E}" type="slidenum">
              <a:t>‹#›</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C74C5DA0-3A79-4093-B389-868A053BFD50}" type="slidenum">
              <a:t>‹#›</a:t>
            </a:fld>
            <a:endParaRPr/>
          </a:p>
        </p:txBody>
      </p:sp>
      <p:sp>
        <p:nvSpPr>
          <p:cNvPr id="4" name="PlaceHolder 3"/>
          <p:cNvSpPr>
            <a:spLocks noGrp="1"/>
          </p:cNvSpPr>
          <p:nvPr>
            <p:ph type="dt" idx="10"/>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pl-PL" sz="1800" b="0" strike="noStrike" spc="-1">
              <a:solidFill>
                <a:schemeClr val="dk1"/>
              </a:solidFill>
              <a:latin typeface="Century Gothic"/>
            </a:endParaRPr>
          </a:p>
        </p:txBody>
      </p:sp>
      <p:sp>
        <p:nvSpPr>
          <p:cNvPr id="32" name="PlaceHolder 2"/>
          <p:cNvSpPr>
            <a:spLocks noGrp="1"/>
          </p:cNvSpPr>
          <p:nvPr>
            <p:ph/>
          </p:nvPr>
        </p:nvSpPr>
        <p:spPr>
          <a:xfrm>
            <a:off x="838080" y="2011680"/>
            <a:ext cx="10515240" cy="4160160"/>
          </a:xfrm>
          <a:prstGeom prst="rect">
            <a:avLst/>
          </a:prstGeom>
          <a:noFill/>
          <a:ln w="0">
            <a:noFill/>
          </a:ln>
        </p:spPr>
        <p:txBody>
          <a:bodyPr lIns="0" tIns="0" rIns="0" bIns="0" anchor="t">
            <a:normAutofit/>
          </a:bodyPr>
          <a:lstStyle/>
          <a:p>
            <a:pPr indent="0">
              <a:spcBef>
                <a:spcPts val="1417"/>
              </a:spcBef>
              <a:buNone/>
            </a:pPr>
            <a:endParaRPr lang="pl-PL" sz="2800" b="0" strike="noStrike" spc="-1">
              <a:solidFill>
                <a:schemeClr val="dk1"/>
              </a:solidFill>
              <a:latin typeface="Century Gothic"/>
            </a:endParaRPr>
          </a:p>
        </p:txBody>
      </p:sp>
      <p:sp>
        <p:nvSpPr>
          <p:cNvPr id="4" name="PlaceHolder 3"/>
          <p:cNvSpPr>
            <a:spLocks noGrp="1"/>
          </p:cNvSpPr>
          <p:nvPr>
            <p:ph type="ftr" idx="14"/>
          </p:nvPr>
        </p:nvSpPr>
        <p:spPr/>
        <p:txBody>
          <a:bodyPr/>
          <a:lstStyle/>
          <a:p>
            <a:r>
              <a:t>Footer</a:t>
            </a:r>
          </a:p>
        </p:txBody>
      </p:sp>
      <p:sp>
        <p:nvSpPr>
          <p:cNvPr id="5" name="PlaceHolder 4"/>
          <p:cNvSpPr>
            <a:spLocks noGrp="1"/>
          </p:cNvSpPr>
          <p:nvPr>
            <p:ph type="sldNum" idx="15"/>
          </p:nvPr>
        </p:nvSpPr>
        <p:spPr/>
        <p:txBody>
          <a:bodyPr/>
          <a:lstStyle/>
          <a:p>
            <a:fld id="{33610969-5090-4193-B0AD-7EDC35C33ED0}" type="slidenum">
              <a:t>‹#›</a:t>
            </a:fld>
            <a:endParaRPr/>
          </a:p>
        </p:txBody>
      </p:sp>
      <p:sp>
        <p:nvSpPr>
          <p:cNvPr id="6" name="PlaceHolder 5"/>
          <p:cNvSpPr>
            <a:spLocks noGrp="1"/>
          </p:cNvSpPr>
          <p:nvPr>
            <p:ph type="dt" idx="1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lstStyle/>
          <a:p>
            <a:r>
              <a:t>Footer</a:t>
            </a:r>
          </a:p>
        </p:txBody>
      </p:sp>
      <p:sp>
        <p:nvSpPr>
          <p:cNvPr id="3" name="PlaceHolder 2"/>
          <p:cNvSpPr>
            <a:spLocks noGrp="1"/>
          </p:cNvSpPr>
          <p:nvPr>
            <p:ph type="sldNum" idx="18"/>
          </p:nvPr>
        </p:nvSpPr>
        <p:spPr/>
        <p:txBody>
          <a:bodyPr/>
          <a:lstStyle/>
          <a:p>
            <a:fld id="{BAF855EC-DC01-427F-9BE8-28A5D398B43D}" type="slidenum">
              <a:t>‹#›</a:t>
            </a:fld>
            <a:endParaRPr/>
          </a:p>
        </p:txBody>
      </p:sp>
      <p:sp>
        <p:nvSpPr>
          <p:cNvPr id="4" name="PlaceHolder 3"/>
          <p:cNvSpPr>
            <a:spLocks noGrp="1"/>
          </p:cNvSpPr>
          <p:nvPr>
            <p:ph type="dt" idx="16"/>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pl-PL" sz="1800" b="0" strike="noStrike" spc="-1">
              <a:solidFill>
                <a:schemeClr val="dk1"/>
              </a:solidFill>
              <a:latin typeface="Century Gothic"/>
            </a:endParaRPr>
          </a:p>
        </p:txBody>
      </p:sp>
      <p:sp>
        <p:nvSpPr>
          <p:cNvPr id="47" name="PlaceHolder 2"/>
          <p:cNvSpPr>
            <a:spLocks noGrp="1"/>
          </p:cNvSpPr>
          <p:nvPr>
            <p:ph/>
          </p:nvPr>
        </p:nvSpPr>
        <p:spPr>
          <a:xfrm>
            <a:off x="838080" y="2011680"/>
            <a:ext cx="5131080" cy="4160160"/>
          </a:xfrm>
          <a:prstGeom prst="rect">
            <a:avLst/>
          </a:prstGeom>
          <a:noFill/>
          <a:ln w="0">
            <a:noFill/>
          </a:ln>
        </p:spPr>
        <p:txBody>
          <a:bodyPr lIns="0" tIns="0" rIns="0" bIns="0" anchor="t">
            <a:normAutofit/>
          </a:bodyPr>
          <a:lstStyle/>
          <a:p>
            <a:pPr indent="0">
              <a:spcBef>
                <a:spcPts val="1417"/>
              </a:spcBef>
              <a:buNone/>
            </a:pPr>
            <a:endParaRPr lang="pl-PL" sz="2800" b="0" strike="noStrike" spc="-1">
              <a:solidFill>
                <a:schemeClr val="dk1"/>
              </a:solidFill>
              <a:latin typeface="Century Gothic"/>
            </a:endParaRPr>
          </a:p>
        </p:txBody>
      </p:sp>
      <p:sp>
        <p:nvSpPr>
          <p:cNvPr id="48" name="PlaceHolder 3"/>
          <p:cNvSpPr>
            <a:spLocks noGrp="1"/>
          </p:cNvSpPr>
          <p:nvPr>
            <p:ph/>
          </p:nvPr>
        </p:nvSpPr>
        <p:spPr>
          <a:xfrm>
            <a:off x="6226200" y="2011680"/>
            <a:ext cx="5131080" cy="4160160"/>
          </a:xfrm>
          <a:prstGeom prst="rect">
            <a:avLst/>
          </a:prstGeom>
          <a:noFill/>
          <a:ln w="0">
            <a:noFill/>
          </a:ln>
        </p:spPr>
        <p:txBody>
          <a:bodyPr lIns="0" tIns="0" rIns="0" bIns="0" anchor="t">
            <a:normAutofit/>
          </a:bodyPr>
          <a:lstStyle/>
          <a:p>
            <a:pPr indent="0">
              <a:spcBef>
                <a:spcPts val="1417"/>
              </a:spcBef>
              <a:buNone/>
            </a:pPr>
            <a:endParaRPr lang="pl-PL" sz="2800" b="0" strike="noStrike" spc="-1">
              <a:solidFill>
                <a:schemeClr val="dk1"/>
              </a:solidFill>
              <a:latin typeface="Century Gothic"/>
            </a:endParaRPr>
          </a:p>
        </p:txBody>
      </p:sp>
      <p:sp>
        <p:nvSpPr>
          <p:cNvPr id="5" name="PlaceHolder 4"/>
          <p:cNvSpPr>
            <a:spLocks noGrp="1"/>
          </p:cNvSpPr>
          <p:nvPr>
            <p:ph type="ftr" idx="20"/>
          </p:nvPr>
        </p:nvSpPr>
        <p:spPr/>
        <p:txBody>
          <a:bodyPr/>
          <a:lstStyle/>
          <a:p>
            <a:r>
              <a:t>Footer</a:t>
            </a:r>
          </a:p>
        </p:txBody>
      </p:sp>
      <p:sp>
        <p:nvSpPr>
          <p:cNvPr id="6" name="PlaceHolder 5"/>
          <p:cNvSpPr>
            <a:spLocks noGrp="1"/>
          </p:cNvSpPr>
          <p:nvPr>
            <p:ph type="sldNum" idx="21"/>
          </p:nvPr>
        </p:nvSpPr>
        <p:spPr/>
        <p:txBody>
          <a:bodyPr/>
          <a:lstStyle/>
          <a:p>
            <a:fld id="{4BAEB2D5-94E6-427B-B2B3-1C196500C5F2}" type="slidenum">
              <a:t>‹#›</a:t>
            </a:fld>
            <a:endParaRPr/>
          </a:p>
        </p:txBody>
      </p:sp>
      <p:sp>
        <p:nvSpPr>
          <p:cNvPr id="7" name="PlaceHolder 6"/>
          <p:cNvSpPr>
            <a:spLocks noGrp="1"/>
          </p:cNvSpPr>
          <p:nvPr>
            <p:ph type="dt" idx="19"/>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23"/>
          </p:nvPr>
        </p:nvSpPr>
        <p:spPr/>
        <p:txBody>
          <a:bodyPr/>
          <a:lstStyle/>
          <a:p>
            <a:r>
              <a:t>Footer</a:t>
            </a:r>
          </a:p>
        </p:txBody>
      </p:sp>
      <p:sp>
        <p:nvSpPr>
          <p:cNvPr id="3" name="PlaceHolder 2"/>
          <p:cNvSpPr>
            <a:spLocks noGrp="1"/>
          </p:cNvSpPr>
          <p:nvPr>
            <p:ph type="sldNum" idx="24"/>
          </p:nvPr>
        </p:nvSpPr>
        <p:spPr/>
        <p:txBody>
          <a:bodyPr/>
          <a:lstStyle/>
          <a:p>
            <a:fld id="{B6BFF891-0B9F-40C6-B9AC-6485BF0A35C3}" type="slidenum">
              <a:t>‹#›</a:t>
            </a:fld>
            <a:endParaRPr/>
          </a:p>
        </p:txBody>
      </p:sp>
      <p:sp>
        <p:nvSpPr>
          <p:cNvPr id="4" name="PlaceHolder 3"/>
          <p:cNvSpPr>
            <a:spLocks noGrp="1"/>
          </p:cNvSpPr>
          <p:nvPr>
            <p:ph type="dt" idx="22"/>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pl-PL" sz="1800" b="0" strike="noStrike" spc="-1">
              <a:solidFill>
                <a:schemeClr val="dk1"/>
              </a:solidFill>
              <a:latin typeface="Century Gothic"/>
            </a:endParaRPr>
          </a:p>
        </p:txBody>
      </p:sp>
      <p:sp>
        <p:nvSpPr>
          <p:cNvPr id="3" name="PlaceHolder 2"/>
          <p:cNvSpPr>
            <a:spLocks noGrp="1"/>
          </p:cNvSpPr>
          <p:nvPr>
            <p:ph type="ftr" idx="26"/>
          </p:nvPr>
        </p:nvSpPr>
        <p:spPr/>
        <p:txBody>
          <a:bodyPr/>
          <a:lstStyle/>
          <a:p>
            <a:r>
              <a:t>Footer</a:t>
            </a:r>
          </a:p>
        </p:txBody>
      </p:sp>
      <p:sp>
        <p:nvSpPr>
          <p:cNvPr id="4" name="PlaceHolder 3"/>
          <p:cNvSpPr>
            <a:spLocks noGrp="1"/>
          </p:cNvSpPr>
          <p:nvPr>
            <p:ph type="sldNum" idx="27"/>
          </p:nvPr>
        </p:nvSpPr>
        <p:spPr/>
        <p:txBody>
          <a:bodyPr/>
          <a:lstStyle/>
          <a:p>
            <a:fld id="{636E972E-E957-4A91-9B02-EBEE4A7C0B84}" type="slidenum">
              <a:t>‹#›</a:t>
            </a:fld>
            <a:endParaRPr/>
          </a:p>
        </p:txBody>
      </p:sp>
      <p:sp>
        <p:nvSpPr>
          <p:cNvPr id="5" name="PlaceHolder 4"/>
          <p:cNvSpPr>
            <a:spLocks noGrp="1"/>
          </p:cNvSpPr>
          <p:nvPr>
            <p:ph type="dt" idx="25"/>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B0F0"/>
            </a:gs>
            <a:gs pos="74000">
              <a:srgbClr val="F8C4D1"/>
            </a:gs>
            <a:gs pos="83000">
              <a:srgbClr val="F8C4D1"/>
            </a:gs>
            <a:gs pos="100000">
              <a:srgbClr val="FAD8E0"/>
            </a:gs>
          </a:gsLst>
          <a:lin ang="5400000"/>
        </a:gradFill>
        <a:effectLst/>
      </p:bgPr>
    </p:bg>
    <p:spTree>
      <p:nvGrpSpPr>
        <p:cNvPr id="1" name=""/>
        <p:cNvGrpSpPr/>
        <p:nvPr/>
      </p:nvGrpSpPr>
      <p:grpSpPr>
        <a:xfrm>
          <a:off x="0" y="0"/>
          <a:ext cx="0" cy="0"/>
          <a:chOff x="0" y="0"/>
          <a:chExt cx="0" cy="0"/>
        </a:xfrm>
      </p:grpSpPr>
      <p:sp>
        <p:nvSpPr>
          <p:cNvPr id="6" name="Graphic 1"/>
          <p:cNvSpPr/>
          <p:nvPr/>
        </p:nvSpPr>
        <p:spPr>
          <a:xfrm rot="10800000" flipV="1">
            <a:off x="2600280" y="527040"/>
            <a:ext cx="6991920" cy="5102280"/>
          </a:xfrm>
          <a:custGeom>
            <a:avLst/>
            <a:gdLst>
              <a:gd name="textAreaLeft" fmla="*/ 0 w 6991920"/>
              <a:gd name="textAreaRight" fmla="*/ 6992280 w 6991920"/>
              <a:gd name="textAreaTop" fmla="*/ -360 h 5102280"/>
              <a:gd name="textAreaBottom" fmla="*/ 5102280 h 5102280"/>
            </a:gdLst>
            <a:ahLst/>
            <a:cxnLst/>
            <a:rect l="textAreaLeft" t="textAreaTop" r="textAreaRight" b="textAreaBottom"/>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en-US" sz="1800" b="0" strike="noStrike" spc="-1">
              <a:solidFill>
                <a:schemeClr val="dk1"/>
              </a:solidFill>
              <a:latin typeface="Century Gothic"/>
            </a:endParaRPr>
          </a:p>
        </p:txBody>
      </p:sp>
      <p:sp>
        <p:nvSpPr>
          <p:cNvPr id="7" name="PlaceHolder 1"/>
          <p:cNvSpPr>
            <a:spLocks noGrp="1"/>
          </p:cNvSpPr>
          <p:nvPr>
            <p:ph type="title"/>
          </p:nvPr>
        </p:nvSpPr>
        <p:spPr>
          <a:xfrm>
            <a:off x="1508760" y="1591200"/>
            <a:ext cx="5705640" cy="3264120"/>
          </a:xfrm>
          <a:prstGeom prst="rect">
            <a:avLst/>
          </a:prstGeom>
          <a:noFill/>
          <a:ln w="0">
            <a:noFill/>
          </a:ln>
        </p:spPr>
        <p:txBody>
          <a:bodyPr lIns="91440" tIns="45720" rIns="91440" bIns="45720" anchor="b">
            <a:normAutofit/>
          </a:bodyPr>
          <a:lstStyle/>
          <a:p>
            <a:pPr indent="0" defTabSz="914400">
              <a:lnSpc>
                <a:spcPct val="90000"/>
              </a:lnSpc>
              <a:buNone/>
            </a:pPr>
            <a:r>
              <a:rPr lang="en-US" sz="4800" b="0" strike="noStrike" spc="-1">
                <a:solidFill>
                  <a:schemeClr val="dk1"/>
                </a:solidFill>
                <a:latin typeface="Century Gothic"/>
              </a:rPr>
              <a:t>Click to edit Master title style</a:t>
            </a:r>
            <a:endParaRPr lang="pl-PL" sz="4800" b="0" strike="noStrike" spc="-1">
              <a:solidFill>
                <a:schemeClr val="dk1"/>
              </a:solidFill>
              <a:latin typeface="Century Gothic"/>
            </a:endParaRPr>
          </a:p>
        </p:txBody>
      </p:sp>
      <p:sp>
        <p:nvSpPr>
          <p:cNvPr id="2" name="PlaceHolder 2"/>
          <p:cNvSpPr>
            <a:spLocks noGrp="1"/>
          </p:cNvSpPr>
          <p:nvPr>
            <p:ph type="dt" idx="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US" sz="1200" b="0" strike="noStrike" spc="-1">
                <a:solidFill>
                  <a:schemeClr val="dk1">
                    <a:tint val="75000"/>
                  </a:schemeClr>
                </a:solidFill>
                <a:latin typeface="Century Gothic"/>
              </a:defRPr>
            </a:lvl1pPr>
          </a:lstStyle>
          <a:p>
            <a:pPr indent="0" defTabSz="914400">
              <a:lnSpc>
                <a:spcPct val="100000"/>
              </a:lnSpc>
              <a:buNone/>
            </a:pPr>
            <a:r>
              <a:rPr lang="en-US" sz="1200" b="0" strike="noStrike" spc="-1">
                <a:solidFill>
                  <a:schemeClr val="dk1">
                    <a:tint val="75000"/>
                  </a:schemeClr>
                </a:solidFill>
                <a:latin typeface="Century Gothic"/>
              </a:rPr>
              <a:t>&lt;data/godzina&gt;</a:t>
            </a:r>
            <a:endParaRPr lang="pl-PL" sz="1200" b="0" strike="noStrike" spc="-1">
              <a:solidFill>
                <a:srgbClr val="000000"/>
              </a:solidFill>
              <a:latin typeface="Times New Roman"/>
            </a:endParaRPr>
          </a:p>
        </p:txBody>
      </p:sp>
      <p:sp>
        <p:nvSpPr>
          <p:cNvPr id="3" name="PlaceHolder 3"/>
          <p:cNvSpPr>
            <a:spLocks noGrp="1"/>
          </p:cNvSpPr>
          <p:nvPr>
            <p:ph type="ftr" idx="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pl-PL" sz="1400" b="0" strike="noStrike" spc="-1">
                <a:solidFill>
                  <a:srgbClr val="000000"/>
                </a:solidFill>
                <a:latin typeface="Times New Roman"/>
              </a:defRPr>
            </a:lvl1pPr>
          </a:lstStyle>
          <a:p>
            <a:pPr indent="0" algn="ctr">
              <a:buNone/>
            </a:pPr>
            <a:r>
              <a:rPr lang="pl-PL" sz="1400" b="0" strike="noStrike" spc="-1">
                <a:solidFill>
                  <a:srgbClr val="000000"/>
                </a:solidFill>
                <a:latin typeface="Times New Roman"/>
              </a:rPr>
              <a:t>&lt;stopka&gt;</a:t>
            </a:r>
          </a:p>
        </p:txBody>
      </p:sp>
      <p:sp>
        <p:nvSpPr>
          <p:cNvPr id="4" name="PlaceHolder 4"/>
          <p:cNvSpPr>
            <a:spLocks noGrp="1"/>
          </p:cNvSpPr>
          <p:nvPr>
            <p:ph type="sldNum" idx="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strike="noStrike" spc="-1">
                <a:solidFill>
                  <a:schemeClr val="dk1">
                    <a:tint val="75000"/>
                  </a:schemeClr>
                </a:solidFill>
                <a:latin typeface="Century Gothic"/>
              </a:defRPr>
            </a:lvl1pPr>
          </a:lstStyle>
          <a:p>
            <a:pPr indent="0" algn="r" defTabSz="914400">
              <a:lnSpc>
                <a:spcPct val="100000"/>
              </a:lnSpc>
              <a:buNone/>
            </a:pPr>
            <a:fld id="{3A9C670E-D0A3-414B-B39F-EECEE311CF9D}" type="slidenum">
              <a:rPr lang="en-US" sz="1200" b="0" strike="noStrike" spc="-1">
                <a:solidFill>
                  <a:schemeClr val="dk1">
                    <a:tint val="75000"/>
                  </a:schemeClr>
                </a:solidFill>
                <a:latin typeface="Century Gothic"/>
              </a:rPr>
              <a:t>‹#›</a:t>
            </a:fld>
            <a:endParaRPr lang="pl-PL" sz="1200" b="0" strike="noStrike" spc="-1">
              <a:solidFill>
                <a:srgbClr val="000000"/>
              </a:solidFill>
              <a:latin typeface="Times New Roman"/>
            </a:endParaRPr>
          </a:p>
        </p:txBody>
      </p:sp>
      <p:sp>
        <p:nvSpPr>
          <p:cNvPr id="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l-PL" sz="2800" b="0" strike="noStrike" spc="-1">
                <a:solidFill>
                  <a:schemeClr val="dk1"/>
                </a:solidFill>
                <a:latin typeface="Century Gothic"/>
              </a:rPr>
              <a:t>Kliknij, aby edytować format tekstu konspektu</a:t>
            </a:r>
          </a:p>
          <a:p>
            <a:pPr marL="864000" lvl="1" indent="-324000">
              <a:spcBef>
                <a:spcPts val="1134"/>
              </a:spcBef>
              <a:buClr>
                <a:srgbClr val="000000"/>
              </a:buClr>
              <a:buSzPct val="75000"/>
              <a:buFont typeface="Symbol" charset="2"/>
              <a:buChar char=""/>
            </a:pPr>
            <a:r>
              <a:rPr lang="pl-PL" sz="2000" b="0" strike="noStrike" spc="-1">
                <a:solidFill>
                  <a:schemeClr val="dk1"/>
                </a:solidFill>
                <a:latin typeface="Century Gothic"/>
              </a:rPr>
              <a:t>Drugi poziom konspektu</a:t>
            </a:r>
          </a:p>
          <a:p>
            <a:pPr marL="1296000" lvl="2" indent="-288000">
              <a:spcBef>
                <a:spcPts val="850"/>
              </a:spcBef>
              <a:buClr>
                <a:srgbClr val="000000"/>
              </a:buClr>
              <a:buSzPct val="45000"/>
              <a:buFont typeface="Wingdings" charset="2"/>
              <a:buChar char=""/>
            </a:pPr>
            <a:r>
              <a:rPr lang="pl-PL" sz="1800" b="0" strike="noStrike" spc="-1">
                <a:solidFill>
                  <a:schemeClr val="dk1"/>
                </a:solidFill>
                <a:latin typeface="Century Gothic"/>
              </a:rPr>
              <a:t>Trzeci poziom konspektu</a:t>
            </a:r>
          </a:p>
          <a:p>
            <a:pPr marL="1728000" lvl="3" indent="-216000">
              <a:spcBef>
                <a:spcPts val="567"/>
              </a:spcBef>
              <a:buClr>
                <a:srgbClr val="000000"/>
              </a:buClr>
              <a:buSzPct val="75000"/>
              <a:buFont typeface="Symbol" charset="2"/>
              <a:buChar char=""/>
            </a:pPr>
            <a:r>
              <a:rPr lang="pl-PL" sz="1800" b="0" strike="noStrike" spc="-1">
                <a:solidFill>
                  <a:schemeClr val="dk1"/>
                </a:solidFill>
                <a:latin typeface="Century Gothic"/>
              </a:rPr>
              <a:t>Czwarty poziom konspektu</a:t>
            </a:r>
          </a:p>
          <a:p>
            <a:pPr marL="2160000" lvl="4" indent="-216000">
              <a:spcBef>
                <a:spcPts val="283"/>
              </a:spcBef>
              <a:buClr>
                <a:srgbClr val="000000"/>
              </a:buClr>
              <a:buSzPct val="45000"/>
              <a:buFont typeface="Wingdings" charset="2"/>
              <a:buChar char=""/>
            </a:pPr>
            <a:r>
              <a:rPr lang="pl-PL" sz="2000" b="0" strike="noStrike" spc="-1">
                <a:solidFill>
                  <a:schemeClr val="dk1"/>
                </a:solidFill>
                <a:latin typeface="Century Gothic"/>
              </a:rPr>
              <a:t>Piąty poziom konspektu</a:t>
            </a:r>
          </a:p>
          <a:p>
            <a:pPr marL="2592000" lvl="5" indent="-216000">
              <a:spcBef>
                <a:spcPts val="283"/>
              </a:spcBef>
              <a:buClr>
                <a:srgbClr val="000000"/>
              </a:buClr>
              <a:buSzPct val="45000"/>
              <a:buFont typeface="Wingdings" charset="2"/>
              <a:buChar char=""/>
            </a:pPr>
            <a:r>
              <a:rPr lang="pl-PL" sz="2000" b="0" strike="noStrike" spc="-1">
                <a:solidFill>
                  <a:schemeClr val="dk1"/>
                </a:solidFill>
                <a:latin typeface="Century Gothic"/>
              </a:rPr>
              <a:t>Szósty poziom konspektu</a:t>
            </a:r>
          </a:p>
          <a:p>
            <a:pPr marL="3024000" lvl="6" indent="-216000">
              <a:spcBef>
                <a:spcPts val="283"/>
              </a:spcBef>
              <a:buClr>
                <a:srgbClr val="000000"/>
              </a:buClr>
              <a:buSzPct val="45000"/>
              <a:buFont typeface="Wingdings" charset="2"/>
              <a:buChar char=""/>
            </a:pPr>
            <a:r>
              <a:rPr lang="pl-PL" sz="2000" b="0" strike="noStrike" spc="-1">
                <a:solidFill>
                  <a:schemeClr val="dk1"/>
                </a:solidFill>
                <a:latin typeface="Century Gothic"/>
              </a:rPr>
              <a:t>Siódmy poziom konspektu</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B0F0"/>
            </a:gs>
            <a:gs pos="74000">
              <a:srgbClr val="F8C4D1"/>
            </a:gs>
            <a:gs pos="83000">
              <a:srgbClr val="F8C4D1"/>
            </a:gs>
            <a:gs pos="100000">
              <a:srgbClr val="FAD8E0"/>
            </a:gs>
          </a:gsLst>
          <a:lin ang="5400000"/>
        </a:gradFill>
        <a:effectLst/>
      </p:bgPr>
    </p:bg>
    <p:spTree>
      <p:nvGrpSpPr>
        <p:cNvPr id="1" name=""/>
        <p:cNvGrpSpPr/>
        <p:nvPr/>
      </p:nvGrpSpPr>
      <p:grpSpPr>
        <a:xfrm>
          <a:off x="0" y="0"/>
          <a:ext cx="0" cy="0"/>
          <a:chOff x="0" y="0"/>
          <a:chExt cx="0" cy="0"/>
        </a:xfrm>
      </p:grpSpPr>
      <p:sp>
        <p:nvSpPr>
          <p:cNvPr id="64" name="PlaceHolder 1"/>
          <p:cNvSpPr>
            <a:spLocks noGrp="1"/>
          </p:cNvSpPr>
          <p:nvPr>
            <p:ph type="dt" idx="28"/>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US" sz="1200" b="0" strike="noStrike" spc="-1">
                <a:solidFill>
                  <a:schemeClr val="dk1">
                    <a:tint val="75000"/>
                  </a:schemeClr>
                </a:solidFill>
                <a:latin typeface="Century Gothic"/>
              </a:defRPr>
            </a:lvl1pPr>
          </a:lstStyle>
          <a:p>
            <a:pPr indent="0" defTabSz="914400">
              <a:lnSpc>
                <a:spcPct val="100000"/>
              </a:lnSpc>
              <a:buNone/>
            </a:pPr>
            <a:r>
              <a:rPr lang="en-US" sz="1200" b="0" strike="noStrike" spc="-1">
                <a:solidFill>
                  <a:schemeClr val="dk1">
                    <a:tint val="75000"/>
                  </a:schemeClr>
                </a:solidFill>
                <a:latin typeface="Century Gothic"/>
              </a:rPr>
              <a:t>&lt;data/godzina&gt;</a:t>
            </a:r>
            <a:endParaRPr lang="pl-PL" sz="1200" b="0" strike="noStrike" spc="-1">
              <a:solidFill>
                <a:srgbClr val="000000"/>
              </a:solidFill>
              <a:latin typeface="Times New Roman"/>
            </a:endParaRPr>
          </a:p>
        </p:txBody>
      </p:sp>
      <p:sp>
        <p:nvSpPr>
          <p:cNvPr id="65" name="PlaceHolder 2"/>
          <p:cNvSpPr>
            <a:spLocks noGrp="1"/>
          </p:cNvSpPr>
          <p:nvPr>
            <p:ph type="ftr" idx="29"/>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pl-PL" sz="1400" b="0" strike="noStrike" spc="-1">
                <a:solidFill>
                  <a:srgbClr val="000000"/>
                </a:solidFill>
                <a:latin typeface="Times New Roman"/>
              </a:defRPr>
            </a:lvl1pPr>
          </a:lstStyle>
          <a:p>
            <a:pPr indent="0" algn="ctr">
              <a:buNone/>
            </a:pPr>
            <a:r>
              <a:rPr lang="pl-PL" sz="1400" b="0" strike="noStrike" spc="-1">
                <a:solidFill>
                  <a:srgbClr val="000000"/>
                </a:solidFill>
                <a:latin typeface="Times New Roman"/>
              </a:rPr>
              <a:t>&lt;stopka&gt;</a:t>
            </a:r>
          </a:p>
        </p:txBody>
      </p:sp>
      <p:sp>
        <p:nvSpPr>
          <p:cNvPr id="66" name="PlaceHolder 3"/>
          <p:cNvSpPr>
            <a:spLocks noGrp="1"/>
          </p:cNvSpPr>
          <p:nvPr>
            <p:ph type="sldNum" idx="30"/>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strike="noStrike" spc="-1">
                <a:solidFill>
                  <a:schemeClr val="dk1">
                    <a:tint val="75000"/>
                  </a:schemeClr>
                </a:solidFill>
                <a:latin typeface="Century Gothic"/>
              </a:defRPr>
            </a:lvl1pPr>
          </a:lstStyle>
          <a:p>
            <a:pPr indent="0" algn="r" defTabSz="914400">
              <a:lnSpc>
                <a:spcPct val="100000"/>
              </a:lnSpc>
              <a:buNone/>
            </a:pPr>
            <a:fld id="{D2512FAE-DF08-4C8C-8DE4-2053DB6D3694}" type="slidenum">
              <a:rPr lang="en-US" sz="1200" b="0" strike="noStrike" spc="-1">
                <a:solidFill>
                  <a:schemeClr val="dk1">
                    <a:tint val="75000"/>
                  </a:schemeClr>
                </a:solidFill>
                <a:latin typeface="Century Gothic"/>
              </a:rPr>
              <a:t>‹#›</a:t>
            </a:fld>
            <a:endParaRPr lang="pl-PL"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B0F0"/>
            </a:gs>
            <a:gs pos="74000">
              <a:srgbClr val="F8C4D1"/>
            </a:gs>
            <a:gs pos="83000">
              <a:srgbClr val="F8C4D1"/>
            </a:gs>
            <a:gs pos="100000">
              <a:srgbClr val="FAD8E0"/>
            </a:gs>
          </a:gsLst>
          <a:lin ang="5400000"/>
        </a:gradFill>
        <a:effectLst/>
      </p:bgPr>
    </p:bg>
    <p:spTree>
      <p:nvGrpSpPr>
        <p:cNvPr id="1" name=""/>
        <p:cNvGrpSpPr/>
        <p:nvPr/>
      </p:nvGrpSpPr>
      <p:grpSpPr>
        <a:xfrm>
          <a:off x="0" y="0"/>
          <a:ext cx="0" cy="0"/>
          <a:chOff x="0" y="0"/>
          <a:chExt cx="0" cy="0"/>
        </a:xfrm>
      </p:grpSpPr>
      <p:sp>
        <p:nvSpPr>
          <p:cNvPr id="67" name="Freeform: Shape 5"/>
          <p:cNvSpPr/>
          <p:nvPr/>
        </p:nvSpPr>
        <p:spPr>
          <a:xfrm>
            <a:off x="1767960" y="0"/>
            <a:ext cx="10423440" cy="5919840"/>
          </a:xfrm>
          <a:custGeom>
            <a:avLst/>
            <a:gdLst>
              <a:gd name="textAreaLeft" fmla="*/ 0 w 10423440"/>
              <a:gd name="textAreaRight" fmla="*/ 10423800 w 10423440"/>
              <a:gd name="textAreaTop" fmla="*/ 0 h 5919840"/>
              <a:gd name="textAreaBottom" fmla="*/ 5920200 h 5919840"/>
            </a:gdLst>
            <a:ahLst/>
            <a:cxnLst/>
            <a:rect l="textAreaLeft" t="textAreaTop" r="textAreaRight" b="textAreaBottom"/>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en-US" sz="1800" b="0" strike="noStrike" spc="-1">
              <a:solidFill>
                <a:schemeClr val="dk1"/>
              </a:solidFill>
              <a:latin typeface="Century Gothic"/>
            </a:endParaRPr>
          </a:p>
        </p:txBody>
      </p:sp>
      <p:sp>
        <p:nvSpPr>
          <p:cNvPr id="68" name="PlaceHolder 1"/>
          <p:cNvSpPr>
            <a:spLocks noGrp="1"/>
          </p:cNvSpPr>
          <p:nvPr>
            <p:ph type="dt" idx="3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US" sz="1200" b="0" strike="noStrike" spc="-1">
                <a:solidFill>
                  <a:schemeClr val="dk1">
                    <a:tint val="75000"/>
                  </a:schemeClr>
                </a:solidFill>
                <a:latin typeface="Century Gothic"/>
              </a:defRPr>
            </a:lvl1pPr>
          </a:lstStyle>
          <a:p>
            <a:pPr indent="0" defTabSz="914400">
              <a:lnSpc>
                <a:spcPct val="100000"/>
              </a:lnSpc>
              <a:buNone/>
            </a:pPr>
            <a:r>
              <a:rPr lang="en-US" sz="1200" b="0" strike="noStrike" spc="-1">
                <a:solidFill>
                  <a:schemeClr val="dk1">
                    <a:tint val="75000"/>
                  </a:schemeClr>
                </a:solidFill>
                <a:latin typeface="Century Gothic"/>
              </a:rPr>
              <a:t>&lt;data/godzina&gt;</a:t>
            </a:r>
            <a:endParaRPr lang="pl-PL" sz="1200" b="0" strike="noStrike" spc="-1">
              <a:solidFill>
                <a:srgbClr val="000000"/>
              </a:solidFill>
              <a:latin typeface="Times New Roman"/>
            </a:endParaRPr>
          </a:p>
        </p:txBody>
      </p:sp>
      <p:sp>
        <p:nvSpPr>
          <p:cNvPr id="69" name="PlaceHolder 2"/>
          <p:cNvSpPr>
            <a:spLocks noGrp="1"/>
          </p:cNvSpPr>
          <p:nvPr>
            <p:ph type="ftr" idx="3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pl-PL" sz="1400" b="0" strike="noStrike" spc="-1">
                <a:solidFill>
                  <a:srgbClr val="000000"/>
                </a:solidFill>
                <a:latin typeface="Times New Roman"/>
              </a:defRPr>
            </a:lvl1pPr>
          </a:lstStyle>
          <a:p>
            <a:pPr indent="0" algn="ctr">
              <a:buNone/>
            </a:pPr>
            <a:r>
              <a:rPr lang="pl-PL" sz="1400" b="0" strike="noStrike" spc="-1">
                <a:solidFill>
                  <a:srgbClr val="000000"/>
                </a:solidFill>
                <a:latin typeface="Times New Roman"/>
              </a:rPr>
              <a:t>&lt;stopka&gt;</a:t>
            </a:r>
          </a:p>
        </p:txBody>
      </p:sp>
      <p:sp>
        <p:nvSpPr>
          <p:cNvPr id="70" name="PlaceHolder 3"/>
          <p:cNvSpPr>
            <a:spLocks noGrp="1"/>
          </p:cNvSpPr>
          <p:nvPr>
            <p:ph type="sldNum" idx="3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strike="noStrike" spc="-1">
                <a:solidFill>
                  <a:schemeClr val="dk1">
                    <a:tint val="75000"/>
                  </a:schemeClr>
                </a:solidFill>
                <a:latin typeface="Century Gothic"/>
              </a:defRPr>
            </a:lvl1pPr>
          </a:lstStyle>
          <a:p>
            <a:pPr indent="0" algn="r" defTabSz="914400">
              <a:lnSpc>
                <a:spcPct val="100000"/>
              </a:lnSpc>
              <a:buNone/>
            </a:pPr>
            <a:fld id="{F1DDA9CB-01AC-49F4-83F6-16FCC711AC6E}" type="slidenum">
              <a:rPr lang="en-US" sz="1200" b="0" strike="noStrike" spc="-1">
                <a:solidFill>
                  <a:schemeClr val="dk1">
                    <a:tint val="75000"/>
                  </a:schemeClr>
                </a:solidFill>
                <a:latin typeface="Century Gothic"/>
              </a:rPr>
              <a:t>‹#›</a:t>
            </a:fld>
            <a:endParaRPr lang="pl-PL"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B0F0"/>
            </a:gs>
            <a:gs pos="74000">
              <a:srgbClr val="F8C4D1"/>
            </a:gs>
            <a:gs pos="83000">
              <a:srgbClr val="F8C4D1"/>
            </a:gs>
            <a:gs pos="100000">
              <a:srgbClr val="FAD8E0"/>
            </a:gs>
          </a:gsLst>
          <a:lin ang="5400000"/>
        </a:gradFill>
        <a:effectLst/>
      </p:bgPr>
    </p:bg>
    <p:spTree>
      <p:nvGrpSpPr>
        <p:cNvPr id="1" name=""/>
        <p:cNvGrpSpPr/>
        <p:nvPr/>
      </p:nvGrpSpPr>
      <p:grpSpPr>
        <a:xfrm>
          <a:off x="0" y="0"/>
          <a:ext cx="0" cy="0"/>
          <a:chOff x="0" y="0"/>
          <a:chExt cx="0" cy="0"/>
        </a:xfrm>
      </p:grpSpPr>
      <p:sp>
        <p:nvSpPr>
          <p:cNvPr id="71" name="Freeform: Shape 7"/>
          <p:cNvSpPr/>
          <p:nvPr/>
        </p:nvSpPr>
        <p:spPr>
          <a:xfrm>
            <a:off x="4726800" y="0"/>
            <a:ext cx="7472160" cy="6857640"/>
          </a:xfrm>
          <a:custGeom>
            <a:avLst/>
            <a:gdLst>
              <a:gd name="textAreaLeft" fmla="*/ 0 w 7472160"/>
              <a:gd name="textAreaRight" fmla="*/ 7472520 w 7472160"/>
              <a:gd name="textAreaTop" fmla="*/ 0 h 6857640"/>
              <a:gd name="textAreaBottom" fmla="*/ 6858000 h 6857640"/>
            </a:gdLst>
            <a:ahLst/>
            <a:cxnLst/>
            <a:rect l="textAreaLeft" t="textAreaTop" r="textAreaRight" b="textAreaBottom"/>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en-US" sz="1800" b="0" strike="noStrike" spc="-1">
              <a:solidFill>
                <a:schemeClr val="dk1"/>
              </a:solidFill>
              <a:latin typeface="Century Gothic"/>
            </a:endParaRPr>
          </a:p>
        </p:txBody>
      </p:sp>
      <p:sp>
        <p:nvSpPr>
          <p:cNvPr id="72" name="PlaceHolder 1"/>
          <p:cNvSpPr>
            <a:spLocks noGrp="1"/>
          </p:cNvSpPr>
          <p:nvPr>
            <p:ph type="title"/>
          </p:nvPr>
        </p:nvSpPr>
        <p:spPr>
          <a:xfrm>
            <a:off x="839880" y="640080"/>
            <a:ext cx="3885840" cy="2953080"/>
          </a:xfrm>
          <a:prstGeom prst="rect">
            <a:avLst/>
          </a:prstGeom>
          <a:noFill/>
          <a:ln w="0">
            <a:noFill/>
          </a:ln>
        </p:spPr>
        <p:txBody>
          <a:bodyPr lIns="91440" tIns="45720" rIns="91440" bIns="45720" anchor="b">
            <a:noAutofit/>
          </a:bodyPr>
          <a:lstStyle/>
          <a:p>
            <a:pPr indent="0" defTabSz="914400">
              <a:lnSpc>
                <a:spcPct val="90000"/>
              </a:lnSpc>
              <a:buNone/>
            </a:pPr>
            <a:r>
              <a:rPr lang="en-US" sz="3200" b="0" strike="noStrike" spc="-1">
                <a:solidFill>
                  <a:schemeClr val="dk1"/>
                </a:solidFill>
                <a:latin typeface="Century Gothic"/>
              </a:rPr>
              <a:t>Click to edit Master title style</a:t>
            </a:r>
            <a:endParaRPr lang="pl-PL" sz="3200" b="0" strike="noStrike" spc="-1">
              <a:solidFill>
                <a:schemeClr val="dk1"/>
              </a:solidFill>
              <a:latin typeface="Century Gothic"/>
            </a:endParaRPr>
          </a:p>
        </p:txBody>
      </p:sp>
      <p:sp>
        <p:nvSpPr>
          <p:cNvPr id="73" name="PlaceHolder 2"/>
          <p:cNvSpPr>
            <a:spLocks noGrp="1"/>
          </p:cNvSpPr>
          <p:nvPr>
            <p:ph type="body"/>
          </p:nvPr>
        </p:nvSpPr>
        <p:spPr>
          <a:xfrm>
            <a:off x="7059240" y="640080"/>
            <a:ext cx="4489200" cy="5595840"/>
          </a:xfrm>
          <a:prstGeom prst="rect">
            <a:avLst/>
          </a:prstGeom>
          <a:noFill/>
          <a:ln w="0">
            <a:noFill/>
          </a:ln>
        </p:spPr>
        <p:txBody>
          <a:bodyPr lIns="91440" tIns="45720" rIns="91440" bIns="45720" anchor="ctr">
            <a:noAutofit/>
          </a:bodyPr>
          <a:lstStyle/>
          <a:p>
            <a:pPr marL="228600" indent="-228600" defTabSz="914400">
              <a:lnSpc>
                <a:spcPct val="100000"/>
              </a:lnSpc>
              <a:spcBef>
                <a:spcPts val="1001"/>
              </a:spcBef>
              <a:buClr>
                <a:srgbClr val="000000"/>
              </a:buClr>
              <a:buFont typeface="Arial"/>
              <a:buChar char="•"/>
            </a:pPr>
            <a:r>
              <a:rPr lang="en-US" sz="3200" b="0" strike="noStrike" spc="-1">
                <a:solidFill>
                  <a:schemeClr val="dk1"/>
                </a:solidFill>
                <a:latin typeface="Century Gothic"/>
              </a:rPr>
              <a:t>Click to edit Master text styles</a:t>
            </a:r>
            <a:endParaRPr lang="pl-PL" sz="3200" b="0" strike="noStrike" spc="-1">
              <a:solidFill>
                <a:schemeClr val="dk1"/>
              </a:solidFill>
              <a:latin typeface="Century Gothic"/>
            </a:endParaRPr>
          </a:p>
          <a:p>
            <a:pPr marL="685800" lvl="1" indent="-228600" defTabSz="914400">
              <a:lnSpc>
                <a:spcPct val="100000"/>
              </a:lnSpc>
              <a:spcBef>
                <a:spcPts val="499"/>
              </a:spcBef>
              <a:buClr>
                <a:srgbClr val="000000"/>
              </a:buClr>
              <a:buFont typeface="Arial"/>
              <a:buChar char="•"/>
            </a:pPr>
            <a:r>
              <a:rPr lang="en-US" sz="2800" b="0" strike="noStrike" spc="-1">
                <a:solidFill>
                  <a:schemeClr val="dk1"/>
                </a:solidFill>
                <a:latin typeface="Century Gothic"/>
              </a:rPr>
              <a:t>Second level</a:t>
            </a:r>
            <a:endParaRPr lang="pl-PL" sz="2800" b="0" strike="noStrike" spc="-1">
              <a:solidFill>
                <a:schemeClr val="dk1"/>
              </a:solidFill>
              <a:latin typeface="Century Gothic"/>
            </a:endParaRPr>
          </a:p>
          <a:p>
            <a:pPr marL="1143000" lvl="2" indent="-228600" defTabSz="914400">
              <a:lnSpc>
                <a:spcPct val="100000"/>
              </a:lnSpc>
              <a:spcBef>
                <a:spcPts val="499"/>
              </a:spcBef>
              <a:buClr>
                <a:srgbClr val="000000"/>
              </a:buClr>
              <a:buFont typeface="Arial"/>
              <a:buChar char="•"/>
            </a:pPr>
            <a:r>
              <a:rPr lang="en-US" sz="2400" b="0" strike="noStrike" spc="-1">
                <a:solidFill>
                  <a:schemeClr val="dk1"/>
                </a:solidFill>
                <a:latin typeface="Century Gothic"/>
              </a:rPr>
              <a:t>Third level</a:t>
            </a:r>
            <a:endParaRPr lang="pl-PL" sz="2400" b="0" strike="noStrike" spc="-1">
              <a:solidFill>
                <a:schemeClr val="dk1"/>
              </a:solidFill>
              <a:latin typeface="Century Gothic"/>
            </a:endParaRPr>
          </a:p>
          <a:p>
            <a:pPr marL="1600200" lvl="3" indent="-228600" defTabSz="914400">
              <a:lnSpc>
                <a:spcPct val="100000"/>
              </a:lnSpc>
              <a:spcBef>
                <a:spcPts val="499"/>
              </a:spcBef>
              <a:buClr>
                <a:srgbClr val="000000"/>
              </a:buClr>
              <a:buFont typeface="Arial"/>
              <a:buChar char="•"/>
            </a:pPr>
            <a:r>
              <a:rPr lang="en-US" sz="2000" b="0" strike="noStrike" spc="-1">
                <a:solidFill>
                  <a:schemeClr val="dk1"/>
                </a:solidFill>
                <a:latin typeface="Century Gothic"/>
              </a:rPr>
              <a:t>Fourth level</a:t>
            </a:r>
            <a:endParaRPr lang="pl-PL" sz="2000" b="0" strike="noStrike" spc="-1">
              <a:solidFill>
                <a:schemeClr val="dk1"/>
              </a:solidFill>
              <a:latin typeface="Century Gothic"/>
            </a:endParaRPr>
          </a:p>
          <a:p>
            <a:pPr marL="2057400" lvl="4" indent="-228600" defTabSz="914400">
              <a:lnSpc>
                <a:spcPct val="100000"/>
              </a:lnSpc>
              <a:spcBef>
                <a:spcPts val="499"/>
              </a:spcBef>
              <a:buClr>
                <a:srgbClr val="000000"/>
              </a:buClr>
              <a:buFont typeface="Arial"/>
              <a:buChar char="•"/>
            </a:pPr>
            <a:r>
              <a:rPr lang="en-US" sz="2000" b="0" strike="noStrike" spc="-1">
                <a:solidFill>
                  <a:schemeClr val="dk1"/>
                </a:solidFill>
                <a:latin typeface="Century Gothic"/>
              </a:rPr>
              <a:t>Fifth level</a:t>
            </a:r>
            <a:endParaRPr lang="pl-PL" sz="2000" b="0" strike="noStrike" spc="-1">
              <a:solidFill>
                <a:schemeClr val="dk1"/>
              </a:solidFill>
              <a:latin typeface="Century Gothic"/>
            </a:endParaRPr>
          </a:p>
        </p:txBody>
      </p:sp>
      <p:sp>
        <p:nvSpPr>
          <p:cNvPr id="74" name="PlaceHolder 3"/>
          <p:cNvSpPr>
            <a:spLocks noGrp="1"/>
          </p:cNvSpPr>
          <p:nvPr>
            <p:ph type="body"/>
          </p:nvPr>
        </p:nvSpPr>
        <p:spPr>
          <a:xfrm>
            <a:off x="839880" y="3776400"/>
            <a:ext cx="3885840" cy="2468520"/>
          </a:xfrm>
          <a:prstGeom prst="rect">
            <a:avLst/>
          </a:prstGeom>
          <a:noFill/>
          <a:ln w="0">
            <a:noFill/>
          </a:ln>
        </p:spPr>
        <p:txBody>
          <a:bodyPr lIns="91440" tIns="45720" rIns="91440" bIns="45720" anchor="t">
            <a:noAutofit/>
          </a:bodyPr>
          <a:lstStyle/>
          <a:p>
            <a:pPr indent="0" defTabSz="914400">
              <a:lnSpc>
                <a:spcPct val="100000"/>
              </a:lnSpc>
              <a:spcBef>
                <a:spcPts val="1001"/>
              </a:spcBef>
              <a:buNone/>
              <a:tabLst>
                <a:tab pos="0" algn="l"/>
              </a:tabLst>
            </a:pPr>
            <a:r>
              <a:rPr lang="en-US" sz="1600" b="0" strike="noStrike" spc="-1">
                <a:solidFill>
                  <a:schemeClr val="dk1"/>
                </a:solidFill>
                <a:latin typeface="Century Gothic"/>
              </a:rPr>
              <a:t>Click to edit Master text styles</a:t>
            </a:r>
            <a:endParaRPr lang="pl-PL" sz="1600" b="0" strike="noStrike" spc="-1">
              <a:solidFill>
                <a:schemeClr val="dk1"/>
              </a:solidFill>
              <a:latin typeface="Century Gothic"/>
            </a:endParaRPr>
          </a:p>
        </p:txBody>
      </p:sp>
      <p:sp>
        <p:nvSpPr>
          <p:cNvPr id="75" name="PlaceHolder 4"/>
          <p:cNvSpPr>
            <a:spLocks noGrp="1"/>
          </p:cNvSpPr>
          <p:nvPr>
            <p:ph type="dt" idx="34"/>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US" sz="1200" b="0" strike="noStrike" spc="-1">
                <a:solidFill>
                  <a:schemeClr val="dk1">
                    <a:tint val="75000"/>
                  </a:schemeClr>
                </a:solidFill>
                <a:latin typeface="Century Gothic"/>
              </a:defRPr>
            </a:lvl1pPr>
          </a:lstStyle>
          <a:p>
            <a:pPr indent="0" defTabSz="914400">
              <a:lnSpc>
                <a:spcPct val="100000"/>
              </a:lnSpc>
              <a:buNone/>
            </a:pPr>
            <a:r>
              <a:rPr lang="en-US" sz="1200" b="0" strike="noStrike" spc="-1">
                <a:solidFill>
                  <a:schemeClr val="dk1">
                    <a:tint val="75000"/>
                  </a:schemeClr>
                </a:solidFill>
                <a:latin typeface="Century Gothic"/>
              </a:rPr>
              <a:t>&lt;data/godzina&gt;</a:t>
            </a:r>
            <a:endParaRPr lang="pl-PL" sz="1200" b="0" strike="noStrike" spc="-1">
              <a:solidFill>
                <a:srgbClr val="000000"/>
              </a:solidFill>
              <a:latin typeface="Times New Roman"/>
            </a:endParaRPr>
          </a:p>
        </p:txBody>
      </p:sp>
      <p:sp>
        <p:nvSpPr>
          <p:cNvPr id="76" name="PlaceHolder 5"/>
          <p:cNvSpPr>
            <a:spLocks noGrp="1"/>
          </p:cNvSpPr>
          <p:nvPr>
            <p:ph type="ftr" idx="35"/>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pl-PL" sz="1400" b="0" strike="noStrike" spc="-1">
                <a:solidFill>
                  <a:srgbClr val="000000"/>
                </a:solidFill>
                <a:latin typeface="Times New Roman"/>
              </a:defRPr>
            </a:lvl1pPr>
          </a:lstStyle>
          <a:p>
            <a:pPr indent="0" algn="ctr">
              <a:buNone/>
            </a:pPr>
            <a:r>
              <a:rPr lang="pl-PL" sz="1400" b="0" strike="noStrike" spc="-1">
                <a:solidFill>
                  <a:srgbClr val="000000"/>
                </a:solidFill>
                <a:latin typeface="Times New Roman"/>
              </a:rPr>
              <a:t>&lt;stopka&gt;</a:t>
            </a:r>
          </a:p>
        </p:txBody>
      </p:sp>
      <p:sp>
        <p:nvSpPr>
          <p:cNvPr id="77" name="PlaceHolder 6"/>
          <p:cNvSpPr>
            <a:spLocks noGrp="1"/>
          </p:cNvSpPr>
          <p:nvPr>
            <p:ph type="sldNum" idx="36"/>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strike="noStrike" spc="-1">
                <a:solidFill>
                  <a:schemeClr val="dk1">
                    <a:tint val="75000"/>
                  </a:schemeClr>
                </a:solidFill>
                <a:latin typeface="Century Gothic"/>
              </a:defRPr>
            </a:lvl1pPr>
          </a:lstStyle>
          <a:p>
            <a:pPr indent="0" algn="r" defTabSz="914400">
              <a:lnSpc>
                <a:spcPct val="100000"/>
              </a:lnSpc>
              <a:buNone/>
            </a:pPr>
            <a:fld id="{8AC7A649-3E4E-4C99-B0B5-01D56C1D2032}" type="slidenum">
              <a:rPr lang="en-US" sz="1200" b="0" strike="noStrike" spc="-1">
                <a:solidFill>
                  <a:schemeClr val="dk1">
                    <a:tint val="75000"/>
                  </a:schemeClr>
                </a:solidFill>
                <a:latin typeface="Century Gothic"/>
              </a:rPr>
              <a:t>‹#›</a:t>
            </a:fld>
            <a:endParaRPr lang="pl-PL"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B0F0"/>
            </a:gs>
            <a:gs pos="74000">
              <a:srgbClr val="F8C4D1"/>
            </a:gs>
            <a:gs pos="83000">
              <a:srgbClr val="F8C4D1"/>
            </a:gs>
            <a:gs pos="100000">
              <a:srgbClr val="FAD8E0"/>
            </a:gs>
          </a:gsLst>
          <a:lin ang="5400000"/>
        </a:gradFill>
        <a:effectLst/>
      </p:bgPr>
    </p:bg>
    <p:spTree>
      <p:nvGrpSpPr>
        <p:cNvPr id="1" name=""/>
        <p:cNvGrpSpPr/>
        <p:nvPr/>
      </p:nvGrpSpPr>
      <p:grpSpPr>
        <a:xfrm>
          <a:off x="0" y="0"/>
          <a:ext cx="0" cy="0"/>
          <a:chOff x="0" y="0"/>
          <a:chExt cx="0" cy="0"/>
        </a:xfrm>
      </p:grpSpPr>
      <p:sp>
        <p:nvSpPr>
          <p:cNvPr id="8" name="Graphic 1"/>
          <p:cNvSpPr/>
          <p:nvPr/>
        </p:nvSpPr>
        <p:spPr>
          <a:xfrm rot="10800000" flipH="1" flipV="1">
            <a:off x="685440" y="1331640"/>
            <a:ext cx="5263200" cy="3840840"/>
          </a:xfrm>
          <a:custGeom>
            <a:avLst/>
            <a:gdLst>
              <a:gd name="textAreaLeft" fmla="*/ 360 w 5263200"/>
              <a:gd name="textAreaRight" fmla="*/ 5263920 w 5263200"/>
              <a:gd name="textAreaTop" fmla="*/ -360 h 3840840"/>
              <a:gd name="textAreaBottom" fmla="*/ 3840840 h 3840840"/>
            </a:gdLst>
            <a:ahLst/>
            <a:cxnLst/>
            <a:rect l="textAreaLeft" t="textAreaTop" r="textAreaRight" b="textAreaBottom"/>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en-US" sz="1800" b="0" strike="noStrike" spc="-1">
              <a:solidFill>
                <a:schemeClr val="dk1"/>
              </a:solidFill>
              <a:latin typeface="Century Gothic"/>
            </a:endParaRPr>
          </a:p>
        </p:txBody>
      </p:sp>
      <p:sp>
        <p:nvSpPr>
          <p:cNvPr id="9" name="PlaceHolder 1"/>
          <p:cNvSpPr>
            <a:spLocks noGrp="1"/>
          </p:cNvSpPr>
          <p:nvPr>
            <p:ph type="title"/>
          </p:nvPr>
        </p:nvSpPr>
        <p:spPr>
          <a:xfrm>
            <a:off x="1398960" y="2523600"/>
            <a:ext cx="3831120" cy="1453680"/>
          </a:xfrm>
          <a:prstGeom prst="rect">
            <a:avLst/>
          </a:prstGeom>
          <a:noFill/>
          <a:ln w="0">
            <a:noFill/>
          </a:ln>
        </p:spPr>
        <p:txBody>
          <a:bodyPr lIns="91440" tIns="45720" rIns="91440" bIns="45720" anchor="b">
            <a:noAutofit/>
          </a:bodyPr>
          <a:lstStyle/>
          <a:p>
            <a:pPr indent="0" algn="ctr" defTabSz="914400">
              <a:lnSpc>
                <a:spcPct val="90000"/>
              </a:lnSpc>
              <a:buNone/>
            </a:pPr>
            <a:r>
              <a:rPr lang="en-US" sz="3200" b="0" strike="noStrike" spc="-1">
                <a:solidFill>
                  <a:schemeClr val="dk1"/>
                </a:solidFill>
                <a:latin typeface="Century Gothic"/>
              </a:rPr>
              <a:t>Click to edit Master title style</a:t>
            </a:r>
            <a:endParaRPr lang="pl-PL" sz="3200" b="0" strike="noStrike" spc="-1">
              <a:solidFill>
                <a:schemeClr val="dk1"/>
              </a:solidFill>
              <a:latin typeface="Century Gothic"/>
            </a:endParaRPr>
          </a:p>
        </p:txBody>
      </p:sp>
      <p:sp>
        <p:nvSpPr>
          <p:cNvPr id="10" name="PlaceHolder 2"/>
          <p:cNvSpPr>
            <a:spLocks noGrp="1"/>
          </p:cNvSpPr>
          <p:nvPr>
            <p:ph type="body"/>
          </p:nvPr>
        </p:nvSpPr>
        <p:spPr>
          <a:xfrm>
            <a:off x="6711840" y="640080"/>
            <a:ext cx="4836960" cy="5568480"/>
          </a:xfrm>
          <a:prstGeom prst="rect">
            <a:avLst/>
          </a:prstGeom>
          <a:noFill/>
          <a:ln w="0">
            <a:noFill/>
          </a:ln>
        </p:spPr>
        <p:txBody>
          <a:bodyPr lIns="90000" tIns="45000" rIns="90000" bIns="45000" anchor="t">
            <a:noAutofit/>
          </a:bodyPr>
          <a:lstStyle/>
          <a:p>
            <a:pPr indent="0" defTabSz="914400">
              <a:lnSpc>
                <a:spcPct val="100000"/>
              </a:lnSpc>
              <a:buNone/>
              <a:tabLst>
                <a:tab pos="0" algn="l"/>
              </a:tabLst>
            </a:pPr>
            <a:r>
              <a:rPr lang="en-US" sz="3200" b="0" strike="noStrike" spc="-1">
                <a:solidFill>
                  <a:schemeClr val="dk1"/>
                </a:solidFill>
                <a:latin typeface="Century Gothic"/>
              </a:rPr>
              <a:t>Click icon to add picture</a:t>
            </a:r>
            <a:endParaRPr lang="pl-PL" sz="3200" b="0" strike="noStrike" spc="-1">
              <a:solidFill>
                <a:schemeClr val="dk1"/>
              </a:solidFill>
              <a:latin typeface="Century Gothic"/>
            </a:endParaRPr>
          </a:p>
        </p:txBody>
      </p:sp>
      <p:sp>
        <p:nvSpPr>
          <p:cNvPr id="11" name="PlaceHolder 3"/>
          <p:cNvSpPr>
            <a:spLocks noGrp="1"/>
          </p:cNvSpPr>
          <p:nvPr>
            <p:ph type="body"/>
          </p:nvPr>
        </p:nvSpPr>
        <p:spPr>
          <a:xfrm>
            <a:off x="1654920" y="4087440"/>
            <a:ext cx="3318840" cy="648720"/>
          </a:xfrm>
          <a:prstGeom prst="rect">
            <a:avLst/>
          </a:prstGeom>
          <a:noFill/>
          <a:ln w="0">
            <a:noFill/>
          </a:ln>
        </p:spPr>
        <p:txBody>
          <a:bodyPr lIns="91440" tIns="45720" rIns="91440" bIns="45720" anchor="t">
            <a:noAutofit/>
          </a:bodyPr>
          <a:lstStyle/>
          <a:p>
            <a:pPr indent="0" algn="ctr" defTabSz="914400">
              <a:lnSpc>
                <a:spcPct val="100000"/>
              </a:lnSpc>
              <a:spcBef>
                <a:spcPts val="1001"/>
              </a:spcBef>
              <a:buNone/>
              <a:tabLst>
                <a:tab pos="0" algn="l"/>
              </a:tabLst>
            </a:pPr>
            <a:r>
              <a:rPr lang="en-US" sz="2000" b="0" strike="noStrike" cap="all" spc="-1">
                <a:solidFill>
                  <a:schemeClr val="dk1"/>
                </a:solidFill>
                <a:latin typeface="Century Gothic"/>
              </a:rPr>
              <a:t>Click to edit Master text styles</a:t>
            </a:r>
            <a:endParaRPr lang="pl-PL" sz="2000" b="0" strike="noStrike" spc="-1">
              <a:solidFill>
                <a:schemeClr val="dk1"/>
              </a:solidFill>
              <a:latin typeface="Century Gothic"/>
            </a:endParaRPr>
          </a:p>
        </p:txBody>
      </p:sp>
      <p:sp>
        <p:nvSpPr>
          <p:cNvPr id="12" name="PlaceHolder 4"/>
          <p:cNvSpPr>
            <a:spLocks noGrp="1"/>
          </p:cNvSpPr>
          <p:nvPr>
            <p:ph type="dt" idx="4"/>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US" sz="1200" b="0" strike="noStrike" spc="-1">
                <a:solidFill>
                  <a:schemeClr val="dk1">
                    <a:tint val="75000"/>
                  </a:schemeClr>
                </a:solidFill>
                <a:latin typeface="Century Gothic"/>
              </a:defRPr>
            </a:lvl1pPr>
          </a:lstStyle>
          <a:p>
            <a:pPr indent="0" defTabSz="914400">
              <a:lnSpc>
                <a:spcPct val="100000"/>
              </a:lnSpc>
              <a:buNone/>
            </a:pPr>
            <a:r>
              <a:rPr lang="en-US" sz="1200" b="0" strike="noStrike" spc="-1">
                <a:solidFill>
                  <a:schemeClr val="dk1">
                    <a:tint val="75000"/>
                  </a:schemeClr>
                </a:solidFill>
                <a:latin typeface="Century Gothic"/>
              </a:rPr>
              <a:t>&lt;data/godzina&gt;</a:t>
            </a:r>
            <a:endParaRPr lang="pl-PL" sz="1200" b="0" strike="noStrike" spc="-1">
              <a:solidFill>
                <a:srgbClr val="000000"/>
              </a:solidFill>
              <a:latin typeface="Times New Roman"/>
            </a:endParaRPr>
          </a:p>
        </p:txBody>
      </p:sp>
      <p:sp>
        <p:nvSpPr>
          <p:cNvPr id="13" name="PlaceHolder 5"/>
          <p:cNvSpPr>
            <a:spLocks noGrp="1"/>
          </p:cNvSpPr>
          <p:nvPr>
            <p:ph type="ftr" idx="5"/>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pl-PL" sz="1400" b="0" strike="noStrike" spc="-1">
                <a:solidFill>
                  <a:srgbClr val="000000"/>
                </a:solidFill>
                <a:latin typeface="Times New Roman"/>
              </a:defRPr>
            </a:lvl1pPr>
          </a:lstStyle>
          <a:p>
            <a:pPr indent="0" algn="ctr">
              <a:buNone/>
            </a:pPr>
            <a:r>
              <a:rPr lang="pl-PL" sz="1400" b="0" strike="noStrike" spc="-1">
                <a:solidFill>
                  <a:srgbClr val="000000"/>
                </a:solidFill>
                <a:latin typeface="Times New Roman"/>
              </a:rPr>
              <a:t>&lt;stopka&gt;</a:t>
            </a:r>
          </a:p>
        </p:txBody>
      </p:sp>
      <p:sp>
        <p:nvSpPr>
          <p:cNvPr id="14" name="PlaceHolder 6"/>
          <p:cNvSpPr>
            <a:spLocks noGrp="1"/>
          </p:cNvSpPr>
          <p:nvPr>
            <p:ph type="sldNum" idx="6"/>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strike="noStrike" spc="-1">
                <a:solidFill>
                  <a:schemeClr val="dk1">
                    <a:tint val="75000"/>
                  </a:schemeClr>
                </a:solidFill>
                <a:latin typeface="Century Gothic"/>
              </a:defRPr>
            </a:lvl1pPr>
          </a:lstStyle>
          <a:p>
            <a:pPr indent="0" algn="r" defTabSz="914400">
              <a:lnSpc>
                <a:spcPct val="100000"/>
              </a:lnSpc>
              <a:buNone/>
            </a:pPr>
            <a:fld id="{DE0E6B5E-F27F-42E9-9000-FA2D63839D9A}" type="slidenum">
              <a:rPr lang="en-US" sz="1200" b="0" strike="noStrike" spc="-1">
                <a:solidFill>
                  <a:schemeClr val="dk1">
                    <a:tint val="75000"/>
                  </a:schemeClr>
                </a:solidFill>
                <a:latin typeface="Century Gothic"/>
              </a:rPr>
              <a:t>‹#›</a:t>
            </a:fld>
            <a:endParaRPr lang="pl-PL"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B0F0"/>
            </a:gs>
            <a:gs pos="74000">
              <a:srgbClr val="F8C4D1"/>
            </a:gs>
            <a:gs pos="83000">
              <a:srgbClr val="F8C4D1"/>
            </a:gs>
            <a:gs pos="100000">
              <a:srgbClr val="FAD8E0"/>
            </a:gs>
          </a:gsLst>
          <a:lin ang="5400000"/>
        </a:gradFill>
        <a:effectLst/>
      </p:bgPr>
    </p:bg>
    <p:spTree>
      <p:nvGrpSpPr>
        <p:cNvPr id="1" name=""/>
        <p:cNvGrpSpPr/>
        <p:nvPr/>
      </p:nvGrpSpPr>
      <p:grpSpPr>
        <a:xfrm>
          <a:off x="0" y="0"/>
          <a:ext cx="0" cy="0"/>
          <a:chOff x="0" y="0"/>
          <a:chExt cx="0" cy="0"/>
        </a:xfrm>
      </p:grpSpPr>
      <p:sp>
        <p:nvSpPr>
          <p:cNvPr id="15"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US" sz="4000" b="0" strike="noStrike" spc="-1">
                <a:solidFill>
                  <a:schemeClr val="dk1"/>
                </a:solidFill>
                <a:latin typeface="Century Gothic"/>
              </a:rPr>
              <a:t>Click to edit Master title style</a:t>
            </a:r>
            <a:endParaRPr lang="pl-PL" sz="4000" b="0" strike="noStrike" spc="-1">
              <a:solidFill>
                <a:schemeClr val="dk1"/>
              </a:solidFill>
              <a:latin typeface="Century Gothic"/>
            </a:endParaRPr>
          </a:p>
        </p:txBody>
      </p:sp>
      <p:sp>
        <p:nvSpPr>
          <p:cNvPr id="16" name="PlaceHolder 2"/>
          <p:cNvSpPr>
            <a:spLocks noGrp="1"/>
          </p:cNvSpPr>
          <p:nvPr>
            <p:ph type="body"/>
          </p:nvPr>
        </p:nvSpPr>
        <p:spPr>
          <a:xfrm>
            <a:off x="838080" y="1825560"/>
            <a:ext cx="10515240" cy="4350960"/>
          </a:xfrm>
          <a:prstGeom prst="rect">
            <a:avLst/>
          </a:prstGeom>
          <a:noFill/>
          <a:ln w="0">
            <a:noFill/>
          </a:ln>
        </p:spPr>
        <p:txBody>
          <a:bodyPr vert="eaVert" lIns="91440" tIns="45720" rIns="91440" bIns="45720" anchor="t">
            <a:noAutofit/>
          </a:bodyPr>
          <a:lstStyle/>
          <a:p>
            <a:pPr marL="228600" indent="-228600" defTabSz="914400">
              <a:lnSpc>
                <a:spcPct val="100000"/>
              </a:lnSpc>
              <a:spcBef>
                <a:spcPts val="1001"/>
              </a:spcBef>
              <a:buClr>
                <a:srgbClr val="000000"/>
              </a:buClr>
              <a:buFont typeface="Arial"/>
              <a:buChar char="•"/>
            </a:pPr>
            <a:r>
              <a:rPr lang="en-US" sz="2800" b="0" strike="noStrike" spc="-1">
                <a:solidFill>
                  <a:schemeClr val="dk1"/>
                </a:solidFill>
                <a:latin typeface="Century Gothic"/>
              </a:rPr>
              <a:t>Click to edit Master text styles</a:t>
            </a:r>
            <a:endParaRPr lang="pl-PL" sz="2800" b="0" strike="noStrike" spc="-1">
              <a:solidFill>
                <a:schemeClr val="dk1"/>
              </a:solidFill>
              <a:latin typeface="Century Gothic"/>
            </a:endParaRPr>
          </a:p>
          <a:p>
            <a:pPr marL="685800" lvl="1" indent="-228600" defTabSz="914400">
              <a:lnSpc>
                <a:spcPct val="100000"/>
              </a:lnSpc>
              <a:spcBef>
                <a:spcPts val="499"/>
              </a:spcBef>
              <a:buClr>
                <a:srgbClr val="000000"/>
              </a:buClr>
              <a:buFont typeface="Arial"/>
              <a:buChar char="•"/>
            </a:pPr>
            <a:r>
              <a:rPr lang="en-US" sz="2400" b="0" strike="noStrike" spc="-1">
                <a:solidFill>
                  <a:schemeClr val="dk1"/>
                </a:solidFill>
                <a:latin typeface="Century Gothic"/>
              </a:rPr>
              <a:t>Second level</a:t>
            </a:r>
            <a:endParaRPr lang="pl-PL" sz="2400" b="0" strike="noStrike" spc="-1">
              <a:solidFill>
                <a:schemeClr val="dk1"/>
              </a:solidFill>
              <a:latin typeface="Century Gothic"/>
            </a:endParaRPr>
          </a:p>
          <a:p>
            <a:pPr marL="1143000" lvl="2" indent="-228600" defTabSz="914400">
              <a:lnSpc>
                <a:spcPct val="100000"/>
              </a:lnSpc>
              <a:spcBef>
                <a:spcPts val="499"/>
              </a:spcBef>
              <a:buClr>
                <a:srgbClr val="000000"/>
              </a:buClr>
              <a:buFont typeface="Arial"/>
              <a:buChar char="•"/>
            </a:pPr>
            <a:r>
              <a:rPr lang="en-US" sz="2000" b="0" strike="noStrike" spc="-1">
                <a:solidFill>
                  <a:schemeClr val="dk1"/>
                </a:solidFill>
                <a:latin typeface="Century Gothic"/>
              </a:rPr>
              <a:t>Third level</a:t>
            </a:r>
            <a:endParaRPr lang="pl-PL" sz="2000" b="0" strike="noStrike" spc="-1">
              <a:solidFill>
                <a:schemeClr val="dk1"/>
              </a:solidFill>
              <a:latin typeface="Century Gothic"/>
            </a:endParaRPr>
          </a:p>
          <a:p>
            <a:pPr marL="1600200" lvl="3" indent="-228600" defTabSz="914400">
              <a:lnSpc>
                <a:spcPct val="100000"/>
              </a:lnSpc>
              <a:spcBef>
                <a:spcPts val="499"/>
              </a:spcBef>
              <a:buClr>
                <a:srgbClr val="000000"/>
              </a:buClr>
              <a:buFont typeface="Arial"/>
              <a:buChar char="•"/>
            </a:pPr>
            <a:r>
              <a:rPr lang="en-US" sz="1800" b="0" strike="noStrike" spc="-1">
                <a:solidFill>
                  <a:schemeClr val="dk1"/>
                </a:solidFill>
                <a:latin typeface="Century Gothic"/>
              </a:rPr>
              <a:t>Fourth level</a:t>
            </a:r>
            <a:endParaRPr lang="pl-PL" sz="1800" b="0" strike="noStrike" spc="-1">
              <a:solidFill>
                <a:schemeClr val="dk1"/>
              </a:solidFill>
              <a:latin typeface="Century Gothic"/>
            </a:endParaRPr>
          </a:p>
          <a:p>
            <a:pPr marL="2057400" lvl="4" indent="-228600" defTabSz="914400">
              <a:lnSpc>
                <a:spcPct val="100000"/>
              </a:lnSpc>
              <a:spcBef>
                <a:spcPts val="499"/>
              </a:spcBef>
              <a:buClr>
                <a:srgbClr val="000000"/>
              </a:buClr>
              <a:buFont typeface="Arial"/>
              <a:buChar char="•"/>
            </a:pPr>
            <a:r>
              <a:rPr lang="en-US" sz="1800" b="0" strike="noStrike" spc="-1">
                <a:solidFill>
                  <a:schemeClr val="dk1"/>
                </a:solidFill>
                <a:latin typeface="Century Gothic"/>
              </a:rPr>
              <a:t>Fifth level</a:t>
            </a:r>
            <a:endParaRPr lang="pl-PL" sz="1800" b="0" strike="noStrike" spc="-1">
              <a:solidFill>
                <a:schemeClr val="dk1"/>
              </a:solidFill>
              <a:latin typeface="Century Gothic"/>
            </a:endParaRPr>
          </a:p>
        </p:txBody>
      </p:sp>
      <p:sp>
        <p:nvSpPr>
          <p:cNvPr id="17" name="PlaceHolder 3"/>
          <p:cNvSpPr>
            <a:spLocks noGrp="1"/>
          </p:cNvSpPr>
          <p:nvPr>
            <p:ph type="dt" idx="7"/>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US" sz="1200" b="0" strike="noStrike" spc="-1">
                <a:solidFill>
                  <a:schemeClr val="dk1">
                    <a:tint val="75000"/>
                  </a:schemeClr>
                </a:solidFill>
                <a:latin typeface="Century Gothic"/>
              </a:defRPr>
            </a:lvl1pPr>
          </a:lstStyle>
          <a:p>
            <a:pPr indent="0" defTabSz="914400">
              <a:lnSpc>
                <a:spcPct val="100000"/>
              </a:lnSpc>
              <a:buNone/>
            </a:pPr>
            <a:r>
              <a:rPr lang="en-US" sz="1200" b="0" strike="noStrike" spc="-1">
                <a:solidFill>
                  <a:schemeClr val="dk1">
                    <a:tint val="75000"/>
                  </a:schemeClr>
                </a:solidFill>
                <a:latin typeface="Century Gothic"/>
              </a:rPr>
              <a:t>&lt;data/godzina&gt;</a:t>
            </a:r>
            <a:endParaRPr lang="pl-PL" sz="1200" b="0" strike="noStrike" spc="-1">
              <a:solidFill>
                <a:srgbClr val="000000"/>
              </a:solidFill>
              <a:latin typeface="Times New Roman"/>
            </a:endParaRPr>
          </a:p>
        </p:txBody>
      </p:sp>
      <p:sp>
        <p:nvSpPr>
          <p:cNvPr id="18" name="PlaceHolder 4"/>
          <p:cNvSpPr>
            <a:spLocks noGrp="1"/>
          </p:cNvSpPr>
          <p:nvPr>
            <p:ph type="ftr" idx="8"/>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pl-PL" sz="1400" b="0" strike="noStrike" spc="-1">
                <a:solidFill>
                  <a:srgbClr val="000000"/>
                </a:solidFill>
                <a:latin typeface="Times New Roman"/>
              </a:defRPr>
            </a:lvl1pPr>
          </a:lstStyle>
          <a:p>
            <a:pPr indent="0" algn="ctr">
              <a:buNone/>
            </a:pPr>
            <a:r>
              <a:rPr lang="pl-PL" sz="1400" b="0" strike="noStrike" spc="-1">
                <a:solidFill>
                  <a:srgbClr val="000000"/>
                </a:solidFill>
                <a:latin typeface="Times New Roman"/>
              </a:rPr>
              <a:t>&lt;stopka&gt;</a:t>
            </a:r>
          </a:p>
        </p:txBody>
      </p:sp>
      <p:sp>
        <p:nvSpPr>
          <p:cNvPr id="19" name="PlaceHolder 5"/>
          <p:cNvSpPr>
            <a:spLocks noGrp="1"/>
          </p:cNvSpPr>
          <p:nvPr>
            <p:ph type="sldNum" idx="9"/>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strike="noStrike" spc="-1">
                <a:solidFill>
                  <a:schemeClr val="dk1">
                    <a:tint val="75000"/>
                  </a:schemeClr>
                </a:solidFill>
                <a:latin typeface="Century Gothic"/>
              </a:defRPr>
            </a:lvl1pPr>
          </a:lstStyle>
          <a:p>
            <a:pPr indent="0" algn="r" defTabSz="914400">
              <a:lnSpc>
                <a:spcPct val="100000"/>
              </a:lnSpc>
              <a:buNone/>
            </a:pPr>
            <a:fld id="{3437CE4C-40FC-484D-9CF0-0B0C1EE72BD5}" type="slidenum">
              <a:rPr lang="en-US" sz="1200" b="0" strike="noStrike" spc="-1">
                <a:solidFill>
                  <a:schemeClr val="dk1">
                    <a:tint val="75000"/>
                  </a:schemeClr>
                </a:solidFill>
                <a:latin typeface="Century Gothic"/>
              </a:rPr>
              <a:t>‹#›</a:t>
            </a:fld>
            <a:endParaRPr lang="pl-PL"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B0F0"/>
            </a:gs>
            <a:gs pos="74000">
              <a:srgbClr val="F8C4D1"/>
            </a:gs>
            <a:gs pos="83000">
              <a:srgbClr val="F8C4D1"/>
            </a:gs>
            <a:gs pos="100000">
              <a:srgbClr val="FAD8E0"/>
            </a:gs>
          </a:gsLst>
          <a:lin ang="5400000"/>
        </a:gradFill>
        <a:effectLst/>
      </p:bgPr>
    </p:bg>
    <p:spTree>
      <p:nvGrpSpPr>
        <p:cNvPr id="1" name=""/>
        <p:cNvGrpSpPr/>
        <p:nvPr/>
      </p:nvGrpSpPr>
      <p:grpSpPr>
        <a:xfrm>
          <a:off x="0" y="0"/>
          <a:ext cx="0" cy="0"/>
          <a:chOff x="0" y="0"/>
          <a:chExt cx="0" cy="0"/>
        </a:xfrm>
      </p:grpSpPr>
      <p:sp>
        <p:nvSpPr>
          <p:cNvPr id="20" name="PlaceHolder 1"/>
          <p:cNvSpPr>
            <a:spLocks noGrp="1"/>
          </p:cNvSpPr>
          <p:nvPr>
            <p:ph type="title"/>
          </p:nvPr>
        </p:nvSpPr>
        <p:spPr>
          <a:xfrm>
            <a:off x="8724960" y="365040"/>
            <a:ext cx="2628720" cy="5811480"/>
          </a:xfrm>
          <a:prstGeom prst="rect">
            <a:avLst/>
          </a:prstGeom>
          <a:noFill/>
          <a:ln w="0">
            <a:noFill/>
          </a:ln>
        </p:spPr>
        <p:txBody>
          <a:bodyPr vert="eaVert" lIns="91440" tIns="45720" rIns="91440" bIns="45720" anchor="ctr">
            <a:noAutofit/>
          </a:bodyPr>
          <a:lstStyle/>
          <a:p>
            <a:pPr indent="0" defTabSz="914400">
              <a:lnSpc>
                <a:spcPct val="90000"/>
              </a:lnSpc>
              <a:buNone/>
            </a:pPr>
            <a:r>
              <a:rPr lang="en-US" sz="4000" b="0" strike="noStrike" spc="-1">
                <a:solidFill>
                  <a:schemeClr val="dk1"/>
                </a:solidFill>
                <a:latin typeface="Century Gothic"/>
              </a:rPr>
              <a:t>Click to edit Master title style</a:t>
            </a:r>
            <a:endParaRPr lang="pl-PL" sz="4000" b="0" strike="noStrike" spc="-1">
              <a:solidFill>
                <a:schemeClr val="dk1"/>
              </a:solidFill>
              <a:latin typeface="Century Gothic"/>
            </a:endParaRPr>
          </a:p>
        </p:txBody>
      </p:sp>
      <p:sp>
        <p:nvSpPr>
          <p:cNvPr id="21" name="PlaceHolder 2"/>
          <p:cNvSpPr>
            <a:spLocks noGrp="1"/>
          </p:cNvSpPr>
          <p:nvPr>
            <p:ph type="body"/>
          </p:nvPr>
        </p:nvSpPr>
        <p:spPr>
          <a:xfrm>
            <a:off x="838080" y="365040"/>
            <a:ext cx="7733880" cy="5811480"/>
          </a:xfrm>
          <a:prstGeom prst="rect">
            <a:avLst/>
          </a:prstGeom>
          <a:noFill/>
          <a:ln w="0">
            <a:noFill/>
          </a:ln>
        </p:spPr>
        <p:txBody>
          <a:bodyPr vert="eaVert" lIns="91440" tIns="45720" rIns="91440" bIns="45720" anchor="t">
            <a:noAutofit/>
          </a:bodyPr>
          <a:lstStyle/>
          <a:p>
            <a:pPr marL="228600" indent="-228600" defTabSz="914400">
              <a:lnSpc>
                <a:spcPct val="100000"/>
              </a:lnSpc>
              <a:spcBef>
                <a:spcPts val="1001"/>
              </a:spcBef>
              <a:buClr>
                <a:srgbClr val="000000"/>
              </a:buClr>
              <a:buFont typeface="Arial"/>
              <a:buChar char="•"/>
            </a:pPr>
            <a:r>
              <a:rPr lang="en-US" sz="2800" b="0" strike="noStrike" spc="-1">
                <a:solidFill>
                  <a:schemeClr val="dk1"/>
                </a:solidFill>
                <a:latin typeface="Century Gothic"/>
              </a:rPr>
              <a:t>Click to edit Master text styles</a:t>
            </a:r>
            <a:endParaRPr lang="pl-PL" sz="2800" b="0" strike="noStrike" spc="-1">
              <a:solidFill>
                <a:schemeClr val="dk1"/>
              </a:solidFill>
              <a:latin typeface="Century Gothic"/>
            </a:endParaRPr>
          </a:p>
          <a:p>
            <a:pPr marL="685800" lvl="1" indent="-228600" defTabSz="914400">
              <a:lnSpc>
                <a:spcPct val="100000"/>
              </a:lnSpc>
              <a:spcBef>
                <a:spcPts val="499"/>
              </a:spcBef>
              <a:buClr>
                <a:srgbClr val="000000"/>
              </a:buClr>
              <a:buFont typeface="Arial"/>
              <a:buChar char="•"/>
            </a:pPr>
            <a:r>
              <a:rPr lang="en-US" sz="2400" b="0" strike="noStrike" spc="-1">
                <a:solidFill>
                  <a:schemeClr val="dk1"/>
                </a:solidFill>
                <a:latin typeface="Century Gothic"/>
              </a:rPr>
              <a:t>Second level</a:t>
            </a:r>
            <a:endParaRPr lang="pl-PL" sz="2400" b="0" strike="noStrike" spc="-1">
              <a:solidFill>
                <a:schemeClr val="dk1"/>
              </a:solidFill>
              <a:latin typeface="Century Gothic"/>
            </a:endParaRPr>
          </a:p>
          <a:p>
            <a:pPr marL="1143000" lvl="2" indent="-228600" defTabSz="914400">
              <a:lnSpc>
                <a:spcPct val="100000"/>
              </a:lnSpc>
              <a:spcBef>
                <a:spcPts val="499"/>
              </a:spcBef>
              <a:buClr>
                <a:srgbClr val="000000"/>
              </a:buClr>
              <a:buFont typeface="Arial"/>
              <a:buChar char="•"/>
            </a:pPr>
            <a:r>
              <a:rPr lang="en-US" sz="2000" b="0" strike="noStrike" spc="-1">
                <a:solidFill>
                  <a:schemeClr val="dk1"/>
                </a:solidFill>
                <a:latin typeface="Century Gothic"/>
              </a:rPr>
              <a:t>Third level</a:t>
            </a:r>
            <a:endParaRPr lang="pl-PL" sz="2000" b="0" strike="noStrike" spc="-1">
              <a:solidFill>
                <a:schemeClr val="dk1"/>
              </a:solidFill>
              <a:latin typeface="Century Gothic"/>
            </a:endParaRPr>
          </a:p>
          <a:p>
            <a:pPr marL="1600200" lvl="3" indent="-228600" defTabSz="914400">
              <a:lnSpc>
                <a:spcPct val="100000"/>
              </a:lnSpc>
              <a:spcBef>
                <a:spcPts val="499"/>
              </a:spcBef>
              <a:buClr>
                <a:srgbClr val="000000"/>
              </a:buClr>
              <a:buFont typeface="Arial"/>
              <a:buChar char="•"/>
            </a:pPr>
            <a:r>
              <a:rPr lang="en-US" sz="1800" b="0" strike="noStrike" spc="-1">
                <a:solidFill>
                  <a:schemeClr val="dk1"/>
                </a:solidFill>
                <a:latin typeface="Century Gothic"/>
              </a:rPr>
              <a:t>Fourth level</a:t>
            </a:r>
            <a:endParaRPr lang="pl-PL" sz="1800" b="0" strike="noStrike" spc="-1">
              <a:solidFill>
                <a:schemeClr val="dk1"/>
              </a:solidFill>
              <a:latin typeface="Century Gothic"/>
            </a:endParaRPr>
          </a:p>
          <a:p>
            <a:pPr marL="2057400" lvl="4" indent="-228600" defTabSz="914400">
              <a:lnSpc>
                <a:spcPct val="100000"/>
              </a:lnSpc>
              <a:spcBef>
                <a:spcPts val="499"/>
              </a:spcBef>
              <a:buClr>
                <a:srgbClr val="000000"/>
              </a:buClr>
              <a:buFont typeface="Arial"/>
              <a:buChar char="•"/>
            </a:pPr>
            <a:r>
              <a:rPr lang="en-US" sz="1800" b="0" strike="noStrike" spc="-1">
                <a:solidFill>
                  <a:schemeClr val="dk1"/>
                </a:solidFill>
                <a:latin typeface="Century Gothic"/>
              </a:rPr>
              <a:t>Fifth level</a:t>
            </a:r>
            <a:endParaRPr lang="pl-PL" sz="1800" b="0" strike="noStrike" spc="-1">
              <a:solidFill>
                <a:schemeClr val="dk1"/>
              </a:solidFill>
              <a:latin typeface="Century Gothic"/>
            </a:endParaRPr>
          </a:p>
        </p:txBody>
      </p:sp>
      <p:sp>
        <p:nvSpPr>
          <p:cNvPr id="22" name="PlaceHolder 3"/>
          <p:cNvSpPr>
            <a:spLocks noGrp="1"/>
          </p:cNvSpPr>
          <p:nvPr>
            <p:ph type="dt" idx="10"/>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US" sz="1200" b="0" strike="noStrike" spc="-1">
                <a:solidFill>
                  <a:schemeClr val="dk1">
                    <a:tint val="75000"/>
                  </a:schemeClr>
                </a:solidFill>
                <a:latin typeface="Century Gothic"/>
              </a:defRPr>
            </a:lvl1pPr>
          </a:lstStyle>
          <a:p>
            <a:pPr indent="0" defTabSz="914400">
              <a:lnSpc>
                <a:spcPct val="100000"/>
              </a:lnSpc>
              <a:buNone/>
            </a:pPr>
            <a:r>
              <a:rPr lang="en-US" sz="1200" b="0" strike="noStrike" spc="-1">
                <a:solidFill>
                  <a:schemeClr val="dk1">
                    <a:tint val="75000"/>
                  </a:schemeClr>
                </a:solidFill>
                <a:latin typeface="Century Gothic"/>
              </a:rPr>
              <a:t>&lt;data/godzina&gt;</a:t>
            </a:r>
            <a:endParaRPr lang="pl-PL" sz="1200" b="0" strike="noStrike" spc="-1">
              <a:solidFill>
                <a:srgbClr val="000000"/>
              </a:solidFill>
              <a:latin typeface="Times New Roman"/>
            </a:endParaRPr>
          </a:p>
        </p:txBody>
      </p:sp>
      <p:sp>
        <p:nvSpPr>
          <p:cNvPr id="23" name="PlaceHolder 4"/>
          <p:cNvSpPr>
            <a:spLocks noGrp="1"/>
          </p:cNvSpPr>
          <p:nvPr>
            <p:ph type="ftr" idx="11"/>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pl-PL" sz="1400" b="0" strike="noStrike" spc="-1">
                <a:solidFill>
                  <a:srgbClr val="000000"/>
                </a:solidFill>
                <a:latin typeface="Times New Roman"/>
              </a:defRPr>
            </a:lvl1pPr>
          </a:lstStyle>
          <a:p>
            <a:pPr indent="0" algn="ctr">
              <a:buNone/>
            </a:pPr>
            <a:r>
              <a:rPr lang="pl-PL" sz="1400" b="0" strike="noStrike" spc="-1">
                <a:solidFill>
                  <a:srgbClr val="000000"/>
                </a:solidFill>
                <a:latin typeface="Times New Roman"/>
              </a:rPr>
              <a:t>&lt;stopka&gt;</a:t>
            </a:r>
          </a:p>
        </p:txBody>
      </p:sp>
      <p:sp>
        <p:nvSpPr>
          <p:cNvPr id="24" name="PlaceHolder 5"/>
          <p:cNvSpPr>
            <a:spLocks noGrp="1"/>
          </p:cNvSpPr>
          <p:nvPr>
            <p:ph type="sldNum" idx="12"/>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strike="noStrike" spc="-1">
                <a:solidFill>
                  <a:schemeClr val="dk1">
                    <a:tint val="75000"/>
                  </a:schemeClr>
                </a:solidFill>
                <a:latin typeface="Century Gothic"/>
              </a:defRPr>
            </a:lvl1pPr>
          </a:lstStyle>
          <a:p>
            <a:pPr indent="0" algn="r" defTabSz="914400">
              <a:lnSpc>
                <a:spcPct val="100000"/>
              </a:lnSpc>
              <a:buNone/>
            </a:pPr>
            <a:fld id="{CBB1F75D-9876-4E14-82C5-134BD026C60E}" type="slidenum">
              <a:rPr lang="en-US" sz="1200" b="0" strike="noStrike" spc="-1">
                <a:solidFill>
                  <a:schemeClr val="dk1">
                    <a:tint val="75000"/>
                  </a:schemeClr>
                </a:solidFill>
                <a:latin typeface="Century Gothic"/>
              </a:rPr>
              <a:t>‹#›</a:t>
            </a:fld>
            <a:endParaRPr lang="pl-PL"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B0F0"/>
            </a:gs>
            <a:gs pos="74000">
              <a:srgbClr val="F8C4D1"/>
            </a:gs>
            <a:gs pos="83000">
              <a:srgbClr val="F8C4D1"/>
            </a:gs>
            <a:gs pos="100000">
              <a:srgbClr val="FAD8E0"/>
            </a:gs>
          </a:gsLst>
          <a:lin ang="5400000"/>
        </a:gradFill>
        <a:effectLst/>
      </p:bgPr>
    </p:bg>
    <p:spTree>
      <p:nvGrpSpPr>
        <p:cNvPr id="1" name=""/>
        <p:cNvGrpSpPr/>
        <p:nvPr/>
      </p:nvGrpSpPr>
      <p:grpSpPr>
        <a:xfrm>
          <a:off x="0" y="0"/>
          <a:ext cx="0" cy="0"/>
          <a:chOff x="0" y="0"/>
          <a:chExt cx="0" cy="0"/>
        </a:xfrm>
      </p:grpSpPr>
      <p:sp>
        <p:nvSpPr>
          <p:cNvPr id="25" name="Freeform: Shape 6"/>
          <p:cNvSpPr/>
          <p:nvPr/>
        </p:nvSpPr>
        <p:spPr>
          <a:xfrm flipH="1">
            <a:off x="0" y="315000"/>
            <a:ext cx="3021120" cy="1434960"/>
          </a:xfrm>
          <a:custGeom>
            <a:avLst/>
            <a:gdLst>
              <a:gd name="textAreaLeft" fmla="*/ 360 w 3021120"/>
              <a:gd name="textAreaRight" fmla="*/ 3021840 w 3021120"/>
              <a:gd name="textAreaTop" fmla="*/ 0 h 1434960"/>
              <a:gd name="textAreaBottom" fmla="*/ 1435320 h 1434960"/>
            </a:gdLst>
            <a:ahLst/>
            <a:cxnLst/>
            <a:rect l="textAreaLeft" t="textAreaTop" r="textAreaRight" b="textAreaBottom"/>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en-US" sz="1800" b="0" strike="noStrike" spc="-1">
              <a:solidFill>
                <a:schemeClr val="dk1"/>
              </a:solidFill>
              <a:latin typeface="Century Gothic"/>
            </a:endParaRPr>
          </a:p>
        </p:txBody>
      </p:sp>
      <p:sp>
        <p:nvSpPr>
          <p:cNvPr id="26"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rmAutofit/>
          </a:bodyPr>
          <a:lstStyle/>
          <a:p>
            <a:pPr indent="0" defTabSz="914400">
              <a:lnSpc>
                <a:spcPct val="90000"/>
              </a:lnSpc>
              <a:buNone/>
            </a:pPr>
            <a:r>
              <a:rPr lang="en-US" sz="4000" b="0" strike="noStrike" spc="-1">
                <a:solidFill>
                  <a:schemeClr val="dk1"/>
                </a:solidFill>
                <a:latin typeface="Century Gothic"/>
              </a:rPr>
              <a:t>Click to edit Master title style</a:t>
            </a:r>
            <a:endParaRPr lang="pl-PL" sz="4000" b="0" strike="noStrike" spc="-1">
              <a:solidFill>
                <a:schemeClr val="dk1"/>
              </a:solidFill>
              <a:latin typeface="Century Gothic"/>
            </a:endParaRPr>
          </a:p>
        </p:txBody>
      </p:sp>
      <p:sp>
        <p:nvSpPr>
          <p:cNvPr id="27" name="PlaceHolder 2"/>
          <p:cNvSpPr>
            <a:spLocks noGrp="1"/>
          </p:cNvSpPr>
          <p:nvPr>
            <p:ph type="body"/>
          </p:nvPr>
        </p:nvSpPr>
        <p:spPr>
          <a:xfrm>
            <a:off x="838080" y="2011680"/>
            <a:ext cx="10515240" cy="4160160"/>
          </a:xfrm>
          <a:prstGeom prst="rect">
            <a:avLst/>
          </a:prstGeom>
          <a:noFill/>
          <a:ln w="0">
            <a:noFill/>
          </a:ln>
        </p:spPr>
        <p:txBody>
          <a:bodyPr lIns="91440" tIns="45720" rIns="91440" bIns="45720" anchor="t">
            <a:noAutofit/>
          </a:bodyPr>
          <a:lstStyle/>
          <a:p>
            <a:pPr marL="228600" indent="-228600" defTabSz="914400">
              <a:lnSpc>
                <a:spcPct val="100000"/>
              </a:lnSpc>
              <a:spcBef>
                <a:spcPts val="1001"/>
              </a:spcBef>
              <a:buClr>
                <a:srgbClr val="000000"/>
              </a:buClr>
              <a:buFont typeface="Arial"/>
              <a:buChar char="•"/>
            </a:pPr>
            <a:r>
              <a:rPr lang="en-US" sz="2800" b="0" strike="noStrike" spc="-1">
                <a:solidFill>
                  <a:schemeClr val="dk1"/>
                </a:solidFill>
                <a:latin typeface="Century Gothic"/>
              </a:rPr>
              <a:t>Click to edit Master text styles</a:t>
            </a:r>
            <a:endParaRPr lang="pl-PL" sz="2800" b="0" strike="noStrike" spc="-1">
              <a:solidFill>
                <a:schemeClr val="dk1"/>
              </a:solidFill>
              <a:latin typeface="Century Gothic"/>
            </a:endParaRPr>
          </a:p>
          <a:p>
            <a:pPr marL="685800" lvl="1" indent="-228600" defTabSz="914400">
              <a:lnSpc>
                <a:spcPct val="100000"/>
              </a:lnSpc>
              <a:spcBef>
                <a:spcPts val="499"/>
              </a:spcBef>
              <a:buClr>
                <a:srgbClr val="000000"/>
              </a:buClr>
              <a:buFont typeface="Arial"/>
              <a:buChar char="•"/>
            </a:pPr>
            <a:r>
              <a:rPr lang="en-US" sz="2400" b="0" strike="noStrike" spc="-1">
                <a:solidFill>
                  <a:schemeClr val="dk1"/>
                </a:solidFill>
                <a:latin typeface="Century Gothic"/>
              </a:rPr>
              <a:t>Second level</a:t>
            </a:r>
            <a:endParaRPr lang="pl-PL" sz="2400" b="0" strike="noStrike" spc="-1">
              <a:solidFill>
                <a:schemeClr val="dk1"/>
              </a:solidFill>
              <a:latin typeface="Century Gothic"/>
            </a:endParaRPr>
          </a:p>
          <a:p>
            <a:pPr marL="1143000" lvl="2" indent="-228600" defTabSz="914400">
              <a:lnSpc>
                <a:spcPct val="100000"/>
              </a:lnSpc>
              <a:spcBef>
                <a:spcPts val="499"/>
              </a:spcBef>
              <a:buClr>
                <a:srgbClr val="000000"/>
              </a:buClr>
              <a:buFont typeface="Arial"/>
              <a:buChar char="•"/>
            </a:pPr>
            <a:r>
              <a:rPr lang="en-US" sz="2000" b="0" strike="noStrike" spc="-1">
                <a:solidFill>
                  <a:schemeClr val="dk1"/>
                </a:solidFill>
                <a:latin typeface="Century Gothic"/>
              </a:rPr>
              <a:t>Third level</a:t>
            </a:r>
            <a:endParaRPr lang="pl-PL" sz="2000" b="0" strike="noStrike" spc="-1">
              <a:solidFill>
                <a:schemeClr val="dk1"/>
              </a:solidFill>
              <a:latin typeface="Century Gothic"/>
            </a:endParaRPr>
          </a:p>
          <a:p>
            <a:pPr marL="1600200" lvl="3" indent="-228600" defTabSz="914400">
              <a:lnSpc>
                <a:spcPct val="100000"/>
              </a:lnSpc>
              <a:spcBef>
                <a:spcPts val="499"/>
              </a:spcBef>
              <a:buClr>
                <a:srgbClr val="000000"/>
              </a:buClr>
              <a:buFont typeface="Arial"/>
              <a:buChar char="•"/>
            </a:pPr>
            <a:r>
              <a:rPr lang="en-US" sz="1800" b="0" strike="noStrike" spc="-1">
                <a:solidFill>
                  <a:schemeClr val="dk1"/>
                </a:solidFill>
                <a:latin typeface="Century Gothic"/>
              </a:rPr>
              <a:t>Fourth level</a:t>
            </a:r>
            <a:endParaRPr lang="pl-PL" sz="1800" b="0" strike="noStrike" spc="-1">
              <a:solidFill>
                <a:schemeClr val="dk1"/>
              </a:solidFill>
              <a:latin typeface="Century Gothic"/>
            </a:endParaRPr>
          </a:p>
          <a:p>
            <a:pPr marL="2057400" lvl="4" indent="-228600" defTabSz="914400">
              <a:lnSpc>
                <a:spcPct val="100000"/>
              </a:lnSpc>
              <a:spcBef>
                <a:spcPts val="499"/>
              </a:spcBef>
              <a:buClr>
                <a:srgbClr val="000000"/>
              </a:buClr>
              <a:buFont typeface="Arial"/>
              <a:buChar char="•"/>
            </a:pPr>
            <a:r>
              <a:rPr lang="en-US" sz="1800" b="0" strike="noStrike" spc="-1">
                <a:solidFill>
                  <a:schemeClr val="dk1"/>
                </a:solidFill>
                <a:latin typeface="Century Gothic"/>
              </a:rPr>
              <a:t>Fifth level</a:t>
            </a:r>
            <a:endParaRPr lang="pl-PL" sz="1800" b="0" strike="noStrike" spc="-1">
              <a:solidFill>
                <a:schemeClr val="dk1"/>
              </a:solidFill>
              <a:latin typeface="Century Gothic"/>
            </a:endParaRPr>
          </a:p>
        </p:txBody>
      </p:sp>
      <p:sp>
        <p:nvSpPr>
          <p:cNvPr id="28" name="PlaceHolder 3"/>
          <p:cNvSpPr>
            <a:spLocks noGrp="1"/>
          </p:cNvSpPr>
          <p:nvPr>
            <p:ph type="dt" idx="13"/>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US" sz="1200" b="0" strike="noStrike" spc="-1">
                <a:solidFill>
                  <a:schemeClr val="dk1">
                    <a:tint val="75000"/>
                  </a:schemeClr>
                </a:solidFill>
                <a:latin typeface="Century Gothic"/>
              </a:defRPr>
            </a:lvl1pPr>
          </a:lstStyle>
          <a:p>
            <a:pPr indent="0" defTabSz="914400">
              <a:lnSpc>
                <a:spcPct val="100000"/>
              </a:lnSpc>
              <a:buNone/>
            </a:pPr>
            <a:r>
              <a:rPr lang="en-US" sz="1200" b="0" strike="noStrike" spc="-1">
                <a:solidFill>
                  <a:schemeClr val="dk1">
                    <a:tint val="75000"/>
                  </a:schemeClr>
                </a:solidFill>
                <a:latin typeface="Century Gothic"/>
              </a:rPr>
              <a:t>&lt;data/godzina&gt;</a:t>
            </a:r>
            <a:endParaRPr lang="pl-PL" sz="1200" b="0" strike="noStrike" spc="-1">
              <a:solidFill>
                <a:srgbClr val="000000"/>
              </a:solidFill>
              <a:latin typeface="Times New Roman"/>
            </a:endParaRPr>
          </a:p>
        </p:txBody>
      </p:sp>
      <p:sp>
        <p:nvSpPr>
          <p:cNvPr id="29" name="PlaceHolder 4"/>
          <p:cNvSpPr>
            <a:spLocks noGrp="1"/>
          </p:cNvSpPr>
          <p:nvPr>
            <p:ph type="ftr" idx="14"/>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pl-PL" sz="1400" b="0" strike="noStrike" spc="-1">
                <a:solidFill>
                  <a:srgbClr val="000000"/>
                </a:solidFill>
                <a:latin typeface="Times New Roman"/>
              </a:defRPr>
            </a:lvl1pPr>
          </a:lstStyle>
          <a:p>
            <a:pPr indent="0" algn="ctr">
              <a:buNone/>
            </a:pPr>
            <a:r>
              <a:rPr lang="pl-PL" sz="1400" b="0" strike="noStrike" spc="-1">
                <a:solidFill>
                  <a:srgbClr val="000000"/>
                </a:solidFill>
                <a:latin typeface="Times New Roman"/>
              </a:rPr>
              <a:t>&lt;stopka&gt;</a:t>
            </a:r>
          </a:p>
        </p:txBody>
      </p:sp>
      <p:sp>
        <p:nvSpPr>
          <p:cNvPr id="30" name="PlaceHolder 5"/>
          <p:cNvSpPr>
            <a:spLocks noGrp="1"/>
          </p:cNvSpPr>
          <p:nvPr>
            <p:ph type="sldNum" idx="15"/>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strike="noStrike" spc="-1">
                <a:solidFill>
                  <a:schemeClr val="dk1">
                    <a:tint val="75000"/>
                  </a:schemeClr>
                </a:solidFill>
                <a:latin typeface="Century Gothic"/>
              </a:defRPr>
            </a:lvl1pPr>
          </a:lstStyle>
          <a:p>
            <a:pPr indent="0" algn="r" defTabSz="914400">
              <a:lnSpc>
                <a:spcPct val="100000"/>
              </a:lnSpc>
              <a:buNone/>
            </a:pPr>
            <a:fld id="{0E2A46A5-E856-4B01-864A-35997C13805E}" type="slidenum">
              <a:rPr lang="en-US" sz="1200" b="0" strike="noStrike" spc="-1">
                <a:solidFill>
                  <a:schemeClr val="dk1">
                    <a:tint val="75000"/>
                  </a:schemeClr>
                </a:solidFill>
                <a:latin typeface="Century Gothic"/>
              </a:rPr>
              <a:t>‹#›</a:t>
            </a:fld>
            <a:endParaRPr lang="pl-PL"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B0F0"/>
            </a:gs>
            <a:gs pos="74000">
              <a:srgbClr val="F8C4D1"/>
            </a:gs>
            <a:gs pos="83000">
              <a:srgbClr val="F8C4D1"/>
            </a:gs>
            <a:gs pos="100000">
              <a:srgbClr val="FAD8E0"/>
            </a:gs>
          </a:gsLst>
          <a:lin ang="5400000"/>
        </a:gradFill>
        <a:effectLst/>
      </p:bgPr>
    </p:bg>
    <p:spTree>
      <p:nvGrpSpPr>
        <p:cNvPr id="1" name=""/>
        <p:cNvGrpSpPr/>
        <p:nvPr/>
      </p:nvGrpSpPr>
      <p:grpSpPr>
        <a:xfrm>
          <a:off x="0" y="0"/>
          <a:ext cx="0" cy="0"/>
          <a:chOff x="0" y="0"/>
          <a:chExt cx="0" cy="0"/>
        </a:xfrm>
      </p:grpSpPr>
      <p:sp>
        <p:nvSpPr>
          <p:cNvPr id="33" name="Graphic 9"/>
          <p:cNvSpPr/>
          <p:nvPr/>
        </p:nvSpPr>
        <p:spPr>
          <a:xfrm>
            <a:off x="7209720" y="0"/>
            <a:ext cx="4143600" cy="5747400"/>
          </a:xfrm>
          <a:custGeom>
            <a:avLst/>
            <a:gdLst>
              <a:gd name="textAreaLeft" fmla="*/ 0 w 4143600"/>
              <a:gd name="textAreaRight" fmla="*/ 4143960 w 4143600"/>
              <a:gd name="textAreaTop" fmla="*/ 0 h 5747400"/>
              <a:gd name="textAreaBottom" fmla="*/ 5747760 h 5747400"/>
            </a:gdLst>
            <a:ahLst/>
            <a:cxnLst/>
            <a:rect l="textAreaLeft" t="textAreaTop" r="textAreaRight" b="textAreaBottom"/>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en-US" sz="1800" b="0" strike="noStrike" spc="-1">
              <a:solidFill>
                <a:schemeClr val="dk1"/>
              </a:solidFill>
              <a:latin typeface="Century Gothic"/>
            </a:endParaRPr>
          </a:p>
        </p:txBody>
      </p:sp>
      <p:sp>
        <p:nvSpPr>
          <p:cNvPr id="34" name="PlaceHolder 1"/>
          <p:cNvSpPr>
            <a:spLocks noGrp="1"/>
          </p:cNvSpPr>
          <p:nvPr>
            <p:ph type="title"/>
          </p:nvPr>
        </p:nvSpPr>
        <p:spPr>
          <a:xfrm>
            <a:off x="831960" y="1078920"/>
            <a:ext cx="5266440" cy="3135960"/>
          </a:xfrm>
          <a:prstGeom prst="rect">
            <a:avLst/>
          </a:prstGeom>
          <a:noFill/>
          <a:ln w="0">
            <a:noFill/>
          </a:ln>
        </p:spPr>
        <p:txBody>
          <a:bodyPr lIns="91440" tIns="45720" rIns="91440" bIns="45720" anchor="b">
            <a:normAutofit/>
          </a:bodyPr>
          <a:lstStyle/>
          <a:p>
            <a:pPr indent="0" defTabSz="914400">
              <a:lnSpc>
                <a:spcPct val="90000"/>
              </a:lnSpc>
              <a:buNone/>
            </a:pPr>
            <a:r>
              <a:rPr lang="en-US" sz="4800" b="0" strike="noStrike" spc="-1">
                <a:solidFill>
                  <a:schemeClr val="dk1"/>
                </a:solidFill>
                <a:latin typeface="Century Gothic"/>
              </a:rPr>
              <a:t>Click to edit Master title style</a:t>
            </a:r>
            <a:endParaRPr lang="pl-PL" sz="4800" b="0" strike="noStrike" spc="-1">
              <a:solidFill>
                <a:schemeClr val="dk1"/>
              </a:solidFill>
              <a:latin typeface="Century Gothic"/>
            </a:endParaRPr>
          </a:p>
        </p:txBody>
      </p:sp>
      <p:sp>
        <p:nvSpPr>
          <p:cNvPr id="35" name="PlaceHolder 2"/>
          <p:cNvSpPr>
            <a:spLocks noGrp="1"/>
          </p:cNvSpPr>
          <p:nvPr>
            <p:ph type="body"/>
          </p:nvPr>
        </p:nvSpPr>
        <p:spPr>
          <a:xfrm>
            <a:off x="831960" y="4279320"/>
            <a:ext cx="5266440" cy="1499760"/>
          </a:xfrm>
          <a:prstGeom prst="rect">
            <a:avLst/>
          </a:prstGeom>
          <a:noFill/>
          <a:ln w="0">
            <a:noFill/>
          </a:ln>
        </p:spPr>
        <p:txBody>
          <a:bodyPr lIns="91440" tIns="45720" rIns="91440" bIns="45720" anchor="t">
            <a:noAutofit/>
          </a:bodyPr>
          <a:lstStyle/>
          <a:p>
            <a:pPr indent="0" defTabSz="914400">
              <a:lnSpc>
                <a:spcPct val="100000"/>
              </a:lnSpc>
              <a:spcBef>
                <a:spcPts val="1001"/>
              </a:spcBef>
              <a:buNone/>
              <a:tabLst>
                <a:tab pos="0" algn="l"/>
              </a:tabLst>
            </a:pPr>
            <a:r>
              <a:rPr lang="en-US" sz="2400" b="0" strike="noStrike" cap="all" spc="-1">
                <a:solidFill>
                  <a:schemeClr val="dk1"/>
                </a:solidFill>
                <a:latin typeface="Century Gothic"/>
              </a:rPr>
              <a:t>Click to edit Master text styles</a:t>
            </a:r>
            <a:endParaRPr lang="pl-PL" sz="2400" b="0" strike="noStrike" spc="-1">
              <a:solidFill>
                <a:schemeClr val="dk1"/>
              </a:solidFill>
              <a:latin typeface="Century Gothic"/>
            </a:endParaRPr>
          </a:p>
        </p:txBody>
      </p:sp>
      <p:sp>
        <p:nvSpPr>
          <p:cNvPr id="36" name="PlaceHolder 3"/>
          <p:cNvSpPr>
            <a:spLocks noGrp="1"/>
          </p:cNvSpPr>
          <p:nvPr>
            <p:ph type="dt" idx="16"/>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US" sz="1200" b="0" strike="noStrike" spc="-1">
                <a:solidFill>
                  <a:schemeClr val="dk1">
                    <a:tint val="75000"/>
                  </a:schemeClr>
                </a:solidFill>
                <a:latin typeface="Century Gothic"/>
              </a:defRPr>
            </a:lvl1pPr>
          </a:lstStyle>
          <a:p>
            <a:pPr indent="0" defTabSz="914400">
              <a:lnSpc>
                <a:spcPct val="100000"/>
              </a:lnSpc>
              <a:buNone/>
            </a:pPr>
            <a:r>
              <a:rPr lang="en-US" sz="1200" b="0" strike="noStrike" spc="-1">
                <a:solidFill>
                  <a:schemeClr val="dk1">
                    <a:tint val="75000"/>
                  </a:schemeClr>
                </a:solidFill>
                <a:latin typeface="Century Gothic"/>
              </a:rPr>
              <a:t>&lt;data/godzina&gt;</a:t>
            </a:r>
            <a:endParaRPr lang="pl-PL" sz="1200" b="0" strike="noStrike" spc="-1">
              <a:solidFill>
                <a:srgbClr val="000000"/>
              </a:solidFill>
              <a:latin typeface="Times New Roman"/>
            </a:endParaRPr>
          </a:p>
        </p:txBody>
      </p:sp>
      <p:sp>
        <p:nvSpPr>
          <p:cNvPr id="37" name="PlaceHolder 4"/>
          <p:cNvSpPr>
            <a:spLocks noGrp="1"/>
          </p:cNvSpPr>
          <p:nvPr>
            <p:ph type="ftr" idx="17"/>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pl-PL" sz="1400" b="0" strike="noStrike" spc="-1">
                <a:solidFill>
                  <a:srgbClr val="000000"/>
                </a:solidFill>
                <a:latin typeface="Times New Roman"/>
              </a:defRPr>
            </a:lvl1pPr>
          </a:lstStyle>
          <a:p>
            <a:pPr indent="0" algn="ctr">
              <a:buNone/>
            </a:pPr>
            <a:r>
              <a:rPr lang="pl-PL" sz="1400" b="0" strike="noStrike" spc="-1">
                <a:solidFill>
                  <a:srgbClr val="000000"/>
                </a:solidFill>
                <a:latin typeface="Times New Roman"/>
              </a:rPr>
              <a:t>&lt;stopka&gt;</a:t>
            </a:r>
          </a:p>
        </p:txBody>
      </p:sp>
      <p:sp>
        <p:nvSpPr>
          <p:cNvPr id="38" name="PlaceHolder 5"/>
          <p:cNvSpPr>
            <a:spLocks noGrp="1"/>
          </p:cNvSpPr>
          <p:nvPr>
            <p:ph type="sldNum" idx="18"/>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strike="noStrike" spc="-1">
                <a:solidFill>
                  <a:schemeClr val="dk1">
                    <a:tint val="75000"/>
                  </a:schemeClr>
                </a:solidFill>
                <a:latin typeface="Century Gothic"/>
              </a:defRPr>
            </a:lvl1pPr>
          </a:lstStyle>
          <a:p>
            <a:pPr indent="0" algn="r" defTabSz="914400">
              <a:lnSpc>
                <a:spcPct val="100000"/>
              </a:lnSpc>
              <a:buNone/>
            </a:pPr>
            <a:fld id="{121418C7-A06D-4F5A-9A65-CCFD3C09E69C}" type="slidenum">
              <a:rPr lang="en-US" sz="1200" b="0" strike="noStrike" spc="-1">
                <a:solidFill>
                  <a:schemeClr val="dk1">
                    <a:tint val="75000"/>
                  </a:schemeClr>
                </a:solidFill>
                <a:latin typeface="Century Gothic"/>
              </a:rPr>
              <a:t>‹#›</a:t>
            </a:fld>
            <a:endParaRPr lang="pl-PL"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B0F0"/>
            </a:gs>
            <a:gs pos="74000">
              <a:srgbClr val="F8C4D1"/>
            </a:gs>
            <a:gs pos="83000">
              <a:srgbClr val="F8C4D1"/>
            </a:gs>
            <a:gs pos="100000">
              <a:srgbClr val="FAD8E0"/>
            </a:gs>
          </a:gsLst>
          <a:lin ang="5400000"/>
        </a:gradFill>
        <a:effectLst/>
      </p:bgPr>
    </p:bg>
    <p:spTree>
      <p:nvGrpSpPr>
        <p:cNvPr id="1" name=""/>
        <p:cNvGrpSpPr/>
        <p:nvPr/>
      </p:nvGrpSpPr>
      <p:grpSpPr>
        <a:xfrm>
          <a:off x="0" y="0"/>
          <a:ext cx="0" cy="0"/>
          <a:chOff x="0" y="0"/>
          <a:chExt cx="0" cy="0"/>
        </a:xfrm>
      </p:grpSpPr>
      <p:sp>
        <p:nvSpPr>
          <p:cNvPr id="39" name="Freeform: Shape 7"/>
          <p:cNvSpPr/>
          <p:nvPr/>
        </p:nvSpPr>
        <p:spPr>
          <a:xfrm flipH="1">
            <a:off x="0" y="315000"/>
            <a:ext cx="3021120" cy="1434960"/>
          </a:xfrm>
          <a:custGeom>
            <a:avLst/>
            <a:gdLst>
              <a:gd name="textAreaLeft" fmla="*/ 360 w 3021120"/>
              <a:gd name="textAreaRight" fmla="*/ 3021840 w 3021120"/>
              <a:gd name="textAreaTop" fmla="*/ 0 h 1434960"/>
              <a:gd name="textAreaBottom" fmla="*/ 1435320 h 1434960"/>
            </a:gdLst>
            <a:ahLst/>
            <a:cxnLst/>
            <a:rect l="textAreaLeft" t="textAreaTop" r="textAreaRight" b="textAreaBottom"/>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en-US" sz="1800" b="0" strike="noStrike" spc="-1">
              <a:solidFill>
                <a:schemeClr val="dk1"/>
              </a:solidFill>
              <a:latin typeface="Century Gothic"/>
            </a:endParaRPr>
          </a:p>
        </p:txBody>
      </p:sp>
      <p:sp>
        <p:nvSpPr>
          <p:cNvPr id="40"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rmAutofit/>
          </a:bodyPr>
          <a:lstStyle/>
          <a:p>
            <a:pPr indent="0" defTabSz="914400">
              <a:lnSpc>
                <a:spcPct val="90000"/>
              </a:lnSpc>
              <a:buNone/>
            </a:pPr>
            <a:r>
              <a:rPr lang="en-US" sz="4000" b="0" strike="noStrike" spc="-1">
                <a:solidFill>
                  <a:schemeClr val="dk1"/>
                </a:solidFill>
                <a:latin typeface="Century Gothic"/>
              </a:rPr>
              <a:t>Click to edit Master title style</a:t>
            </a:r>
            <a:endParaRPr lang="pl-PL" sz="4000" b="0" strike="noStrike" spc="-1">
              <a:solidFill>
                <a:schemeClr val="dk1"/>
              </a:solidFill>
              <a:latin typeface="Century Gothic"/>
            </a:endParaRPr>
          </a:p>
        </p:txBody>
      </p:sp>
      <p:sp>
        <p:nvSpPr>
          <p:cNvPr id="41" name="PlaceHolder 2"/>
          <p:cNvSpPr>
            <a:spLocks noGrp="1"/>
          </p:cNvSpPr>
          <p:nvPr>
            <p:ph type="body"/>
          </p:nvPr>
        </p:nvSpPr>
        <p:spPr>
          <a:xfrm>
            <a:off x="838080" y="2011680"/>
            <a:ext cx="4937400" cy="4160160"/>
          </a:xfrm>
          <a:prstGeom prst="rect">
            <a:avLst/>
          </a:prstGeom>
          <a:noFill/>
          <a:ln w="0">
            <a:noFill/>
          </a:ln>
        </p:spPr>
        <p:txBody>
          <a:bodyPr lIns="91440" tIns="45720" rIns="91440" bIns="45720" anchor="t">
            <a:noAutofit/>
          </a:bodyPr>
          <a:lstStyle/>
          <a:p>
            <a:pPr marL="228600" indent="-228600" defTabSz="914400">
              <a:lnSpc>
                <a:spcPct val="100000"/>
              </a:lnSpc>
              <a:spcBef>
                <a:spcPts val="1001"/>
              </a:spcBef>
              <a:buClr>
                <a:srgbClr val="000000"/>
              </a:buClr>
              <a:buFont typeface="Arial"/>
              <a:buChar char="•"/>
            </a:pPr>
            <a:r>
              <a:rPr lang="en-US" sz="2800" b="0" strike="noStrike" spc="-1">
                <a:solidFill>
                  <a:schemeClr val="dk1"/>
                </a:solidFill>
                <a:latin typeface="Century Gothic"/>
              </a:rPr>
              <a:t>Click to edit Master text styles</a:t>
            </a:r>
            <a:endParaRPr lang="pl-PL" sz="2800" b="0" strike="noStrike" spc="-1">
              <a:solidFill>
                <a:schemeClr val="dk1"/>
              </a:solidFill>
              <a:latin typeface="Century Gothic"/>
            </a:endParaRPr>
          </a:p>
          <a:p>
            <a:pPr marL="685800" lvl="1" indent="-228600" defTabSz="914400">
              <a:lnSpc>
                <a:spcPct val="100000"/>
              </a:lnSpc>
              <a:spcBef>
                <a:spcPts val="499"/>
              </a:spcBef>
              <a:buClr>
                <a:srgbClr val="000000"/>
              </a:buClr>
              <a:buFont typeface="Arial"/>
              <a:buChar char="•"/>
            </a:pPr>
            <a:r>
              <a:rPr lang="en-US" sz="2400" b="0" strike="noStrike" spc="-1">
                <a:solidFill>
                  <a:schemeClr val="dk1"/>
                </a:solidFill>
                <a:latin typeface="Century Gothic"/>
              </a:rPr>
              <a:t>Second level</a:t>
            </a:r>
            <a:endParaRPr lang="pl-PL" sz="2400" b="0" strike="noStrike" spc="-1">
              <a:solidFill>
                <a:schemeClr val="dk1"/>
              </a:solidFill>
              <a:latin typeface="Century Gothic"/>
            </a:endParaRPr>
          </a:p>
          <a:p>
            <a:pPr marL="1143000" lvl="2" indent="-228600" defTabSz="914400">
              <a:lnSpc>
                <a:spcPct val="100000"/>
              </a:lnSpc>
              <a:spcBef>
                <a:spcPts val="499"/>
              </a:spcBef>
              <a:buClr>
                <a:srgbClr val="000000"/>
              </a:buClr>
              <a:buFont typeface="Arial"/>
              <a:buChar char="•"/>
            </a:pPr>
            <a:r>
              <a:rPr lang="en-US" sz="2000" b="0" strike="noStrike" spc="-1">
                <a:solidFill>
                  <a:schemeClr val="dk1"/>
                </a:solidFill>
                <a:latin typeface="Century Gothic"/>
              </a:rPr>
              <a:t>Third level</a:t>
            </a:r>
            <a:endParaRPr lang="pl-PL" sz="2000" b="0" strike="noStrike" spc="-1">
              <a:solidFill>
                <a:schemeClr val="dk1"/>
              </a:solidFill>
              <a:latin typeface="Century Gothic"/>
            </a:endParaRPr>
          </a:p>
          <a:p>
            <a:pPr marL="1600200" lvl="3" indent="-228600" defTabSz="914400">
              <a:lnSpc>
                <a:spcPct val="100000"/>
              </a:lnSpc>
              <a:spcBef>
                <a:spcPts val="499"/>
              </a:spcBef>
              <a:buClr>
                <a:srgbClr val="000000"/>
              </a:buClr>
              <a:buFont typeface="Arial"/>
              <a:buChar char="•"/>
            </a:pPr>
            <a:r>
              <a:rPr lang="en-US" sz="1800" b="0" strike="noStrike" spc="-1">
                <a:solidFill>
                  <a:schemeClr val="dk1"/>
                </a:solidFill>
                <a:latin typeface="Century Gothic"/>
              </a:rPr>
              <a:t>Fourth level</a:t>
            </a:r>
            <a:endParaRPr lang="pl-PL" sz="1800" b="0" strike="noStrike" spc="-1">
              <a:solidFill>
                <a:schemeClr val="dk1"/>
              </a:solidFill>
              <a:latin typeface="Century Gothic"/>
            </a:endParaRPr>
          </a:p>
          <a:p>
            <a:pPr marL="2057400" lvl="4" indent="-228600" defTabSz="914400">
              <a:lnSpc>
                <a:spcPct val="100000"/>
              </a:lnSpc>
              <a:spcBef>
                <a:spcPts val="499"/>
              </a:spcBef>
              <a:buClr>
                <a:srgbClr val="000000"/>
              </a:buClr>
              <a:buFont typeface="Arial"/>
              <a:buChar char="•"/>
            </a:pPr>
            <a:r>
              <a:rPr lang="en-US" sz="1800" b="0" strike="noStrike" spc="-1">
                <a:solidFill>
                  <a:schemeClr val="dk1"/>
                </a:solidFill>
                <a:latin typeface="Century Gothic"/>
              </a:rPr>
              <a:t>Fifth level</a:t>
            </a:r>
            <a:endParaRPr lang="pl-PL" sz="1800" b="0" strike="noStrike" spc="-1">
              <a:solidFill>
                <a:schemeClr val="dk1"/>
              </a:solidFill>
              <a:latin typeface="Century Gothic"/>
            </a:endParaRPr>
          </a:p>
        </p:txBody>
      </p:sp>
      <p:sp>
        <p:nvSpPr>
          <p:cNvPr id="42" name="PlaceHolder 3"/>
          <p:cNvSpPr>
            <a:spLocks noGrp="1"/>
          </p:cNvSpPr>
          <p:nvPr>
            <p:ph type="body"/>
          </p:nvPr>
        </p:nvSpPr>
        <p:spPr>
          <a:xfrm>
            <a:off x="6419160" y="2011680"/>
            <a:ext cx="4937400" cy="4160160"/>
          </a:xfrm>
          <a:prstGeom prst="rect">
            <a:avLst/>
          </a:prstGeom>
          <a:noFill/>
          <a:ln w="0">
            <a:noFill/>
          </a:ln>
        </p:spPr>
        <p:txBody>
          <a:bodyPr lIns="91440" tIns="45720" rIns="91440" bIns="45720" anchor="t">
            <a:noAutofit/>
          </a:bodyPr>
          <a:lstStyle/>
          <a:p>
            <a:pPr marL="228600" indent="-228600" defTabSz="914400">
              <a:lnSpc>
                <a:spcPct val="100000"/>
              </a:lnSpc>
              <a:spcBef>
                <a:spcPts val="1001"/>
              </a:spcBef>
              <a:buClr>
                <a:srgbClr val="000000"/>
              </a:buClr>
              <a:buFont typeface="Arial"/>
              <a:buChar char="•"/>
            </a:pPr>
            <a:r>
              <a:rPr lang="en-US" sz="2800" b="0" strike="noStrike" spc="-1">
                <a:solidFill>
                  <a:schemeClr val="dk1"/>
                </a:solidFill>
                <a:latin typeface="Century Gothic"/>
              </a:rPr>
              <a:t>Click to edit Master text styles</a:t>
            </a:r>
            <a:endParaRPr lang="pl-PL" sz="2800" b="0" strike="noStrike" spc="-1">
              <a:solidFill>
                <a:schemeClr val="dk1"/>
              </a:solidFill>
              <a:latin typeface="Century Gothic"/>
            </a:endParaRPr>
          </a:p>
          <a:p>
            <a:pPr marL="685800" lvl="1" indent="-228600" defTabSz="914400">
              <a:lnSpc>
                <a:spcPct val="100000"/>
              </a:lnSpc>
              <a:spcBef>
                <a:spcPts val="499"/>
              </a:spcBef>
              <a:buClr>
                <a:srgbClr val="000000"/>
              </a:buClr>
              <a:buFont typeface="Arial"/>
              <a:buChar char="•"/>
            </a:pPr>
            <a:r>
              <a:rPr lang="en-US" sz="2400" b="0" strike="noStrike" spc="-1">
                <a:solidFill>
                  <a:schemeClr val="dk1"/>
                </a:solidFill>
                <a:latin typeface="Century Gothic"/>
              </a:rPr>
              <a:t>Second level</a:t>
            </a:r>
            <a:endParaRPr lang="pl-PL" sz="2400" b="0" strike="noStrike" spc="-1">
              <a:solidFill>
                <a:schemeClr val="dk1"/>
              </a:solidFill>
              <a:latin typeface="Century Gothic"/>
            </a:endParaRPr>
          </a:p>
          <a:p>
            <a:pPr marL="1143000" lvl="2" indent="-228600" defTabSz="914400">
              <a:lnSpc>
                <a:spcPct val="100000"/>
              </a:lnSpc>
              <a:spcBef>
                <a:spcPts val="499"/>
              </a:spcBef>
              <a:buClr>
                <a:srgbClr val="000000"/>
              </a:buClr>
              <a:buFont typeface="Arial"/>
              <a:buChar char="•"/>
            </a:pPr>
            <a:r>
              <a:rPr lang="en-US" sz="2000" b="0" strike="noStrike" spc="-1">
                <a:solidFill>
                  <a:schemeClr val="dk1"/>
                </a:solidFill>
                <a:latin typeface="Century Gothic"/>
              </a:rPr>
              <a:t>Third level</a:t>
            </a:r>
            <a:endParaRPr lang="pl-PL" sz="2000" b="0" strike="noStrike" spc="-1">
              <a:solidFill>
                <a:schemeClr val="dk1"/>
              </a:solidFill>
              <a:latin typeface="Century Gothic"/>
            </a:endParaRPr>
          </a:p>
          <a:p>
            <a:pPr marL="1600200" lvl="3" indent="-228600" defTabSz="914400">
              <a:lnSpc>
                <a:spcPct val="100000"/>
              </a:lnSpc>
              <a:spcBef>
                <a:spcPts val="499"/>
              </a:spcBef>
              <a:buClr>
                <a:srgbClr val="000000"/>
              </a:buClr>
              <a:buFont typeface="Arial"/>
              <a:buChar char="•"/>
            </a:pPr>
            <a:r>
              <a:rPr lang="en-US" sz="1800" b="0" strike="noStrike" spc="-1">
                <a:solidFill>
                  <a:schemeClr val="dk1"/>
                </a:solidFill>
                <a:latin typeface="Century Gothic"/>
              </a:rPr>
              <a:t>Fourth level</a:t>
            </a:r>
            <a:endParaRPr lang="pl-PL" sz="1800" b="0" strike="noStrike" spc="-1">
              <a:solidFill>
                <a:schemeClr val="dk1"/>
              </a:solidFill>
              <a:latin typeface="Century Gothic"/>
            </a:endParaRPr>
          </a:p>
          <a:p>
            <a:pPr marL="2057400" lvl="4" indent="-228600" defTabSz="914400">
              <a:lnSpc>
                <a:spcPct val="100000"/>
              </a:lnSpc>
              <a:spcBef>
                <a:spcPts val="499"/>
              </a:spcBef>
              <a:buClr>
                <a:srgbClr val="000000"/>
              </a:buClr>
              <a:buFont typeface="Arial"/>
              <a:buChar char="•"/>
            </a:pPr>
            <a:r>
              <a:rPr lang="en-US" sz="1800" b="0" strike="noStrike" spc="-1">
                <a:solidFill>
                  <a:schemeClr val="dk1"/>
                </a:solidFill>
                <a:latin typeface="Century Gothic"/>
              </a:rPr>
              <a:t>Fifth level</a:t>
            </a:r>
            <a:endParaRPr lang="pl-PL" sz="1800" b="0" strike="noStrike" spc="-1">
              <a:solidFill>
                <a:schemeClr val="dk1"/>
              </a:solidFill>
              <a:latin typeface="Century Gothic"/>
            </a:endParaRPr>
          </a:p>
        </p:txBody>
      </p:sp>
      <p:sp>
        <p:nvSpPr>
          <p:cNvPr id="43" name="PlaceHolder 4"/>
          <p:cNvSpPr>
            <a:spLocks noGrp="1"/>
          </p:cNvSpPr>
          <p:nvPr>
            <p:ph type="dt" idx="19"/>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US" sz="1200" b="0" strike="noStrike" spc="-1">
                <a:solidFill>
                  <a:schemeClr val="dk1">
                    <a:tint val="75000"/>
                  </a:schemeClr>
                </a:solidFill>
                <a:latin typeface="Century Gothic"/>
              </a:defRPr>
            </a:lvl1pPr>
          </a:lstStyle>
          <a:p>
            <a:pPr indent="0" defTabSz="914400">
              <a:lnSpc>
                <a:spcPct val="100000"/>
              </a:lnSpc>
              <a:buNone/>
            </a:pPr>
            <a:r>
              <a:rPr lang="en-US" sz="1200" b="0" strike="noStrike" spc="-1">
                <a:solidFill>
                  <a:schemeClr val="dk1">
                    <a:tint val="75000"/>
                  </a:schemeClr>
                </a:solidFill>
                <a:latin typeface="Century Gothic"/>
              </a:rPr>
              <a:t>&lt;data/godzina&gt;</a:t>
            </a:r>
            <a:endParaRPr lang="pl-PL" sz="1200" b="0" strike="noStrike" spc="-1">
              <a:solidFill>
                <a:srgbClr val="000000"/>
              </a:solidFill>
              <a:latin typeface="Times New Roman"/>
            </a:endParaRPr>
          </a:p>
        </p:txBody>
      </p:sp>
      <p:sp>
        <p:nvSpPr>
          <p:cNvPr id="44" name="PlaceHolder 5"/>
          <p:cNvSpPr>
            <a:spLocks noGrp="1"/>
          </p:cNvSpPr>
          <p:nvPr>
            <p:ph type="ftr" idx="20"/>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pl-PL" sz="1400" b="0" strike="noStrike" spc="-1">
                <a:solidFill>
                  <a:srgbClr val="000000"/>
                </a:solidFill>
                <a:latin typeface="Times New Roman"/>
              </a:defRPr>
            </a:lvl1pPr>
          </a:lstStyle>
          <a:p>
            <a:pPr indent="0" algn="ctr">
              <a:buNone/>
            </a:pPr>
            <a:r>
              <a:rPr lang="pl-PL" sz="1400" b="0" strike="noStrike" spc="-1">
                <a:solidFill>
                  <a:srgbClr val="000000"/>
                </a:solidFill>
                <a:latin typeface="Times New Roman"/>
              </a:rPr>
              <a:t>&lt;stopka&gt;</a:t>
            </a:r>
          </a:p>
        </p:txBody>
      </p:sp>
      <p:sp>
        <p:nvSpPr>
          <p:cNvPr id="45" name="PlaceHolder 6"/>
          <p:cNvSpPr>
            <a:spLocks noGrp="1"/>
          </p:cNvSpPr>
          <p:nvPr>
            <p:ph type="sldNum" idx="21"/>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strike="noStrike" spc="-1">
                <a:solidFill>
                  <a:schemeClr val="dk1">
                    <a:tint val="75000"/>
                  </a:schemeClr>
                </a:solidFill>
                <a:latin typeface="Century Gothic"/>
              </a:defRPr>
            </a:lvl1pPr>
          </a:lstStyle>
          <a:p>
            <a:pPr indent="0" algn="r" defTabSz="914400">
              <a:lnSpc>
                <a:spcPct val="100000"/>
              </a:lnSpc>
              <a:buNone/>
            </a:pPr>
            <a:fld id="{BD905CD6-69A3-492D-BB47-6E7557EBE0E3}" type="slidenum">
              <a:rPr lang="en-US" sz="1200" b="0" strike="noStrike" spc="-1">
                <a:solidFill>
                  <a:schemeClr val="dk1">
                    <a:tint val="75000"/>
                  </a:schemeClr>
                </a:solidFill>
                <a:latin typeface="Century Gothic"/>
              </a:rPr>
              <a:t>‹#›</a:t>
            </a:fld>
            <a:endParaRPr lang="pl-PL"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B0F0"/>
            </a:gs>
            <a:gs pos="74000">
              <a:srgbClr val="F8C4D1"/>
            </a:gs>
            <a:gs pos="83000">
              <a:srgbClr val="F8C4D1"/>
            </a:gs>
            <a:gs pos="100000">
              <a:srgbClr val="FAD8E0"/>
            </a:gs>
          </a:gsLst>
          <a:lin ang="5400000"/>
        </a:gradFill>
        <a:effectLst/>
      </p:bgPr>
    </p:bg>
    <p:spTree>
      <p:nvGrpSpPr>
        <p:cNvPr id="1" name=""/>
        <p:cNvGrpSpPr/>
        <p:nvPr/>
      </p:nvGrpSpPr>
      <p:grpSpPr>
        <a:xfrm>
          <a:off x="0" y="0"/>
          <a:ext cx="0" cy="0"/>
          <a:chOff x="0" y="0"/>
          <a:chExt cx="0" cy="0"/>
        </a:xfrm>
      </p:grpSpPr>
      <p:sp>
        <p:nvSpPr>
          <p:cNvPr id="49" name="Freeform: Shape 9"/>
          <p:cNvSpPr/>
          <p:nvPr/>
        </p:nvSpPr>
        <p:spPr>
          <a:xfrm flipH="1">
            <a:off x="0" y="315000"/>
            <a:ext cx="3021120" cy="1434960"/>
          </a:xfrm>
          <a:custGeom>
            <a:avLst/>
            <a:gdLst>
              <a:gd name="textAreaLeft" fmla="*/ 360 w 3021120"/>
              <a:gd name="textAreaRight" fmla="*/ 3021840 w 3021120"/>
              <a:gd name="textAreaTop" fmla="*/ 0 h 1434960"/>
              <a:gd name="textAreaBottom" fmla="*/ 1435320 h 1434960"/>
            </a:gdLst>
            <a:ahLst/>
            <a:cxnLst/>
            <a:rect l="textAreaLeft" t="textAreaTop" r="textAreaRight" b="textAreaBottom"/>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en-US" sz="1800" b="0" strike="noStrike" spc="-1">
              <a:solidFill>
                <a:schemeClr val="dk1"/>
              </a:solidFill>
              <a:latin typeface="Century Gothic"/>
            </a:endParaRPr>
          </a:p>
        </p:txBody>
      </p:sp>
      <p:sp>
        <p:nvSpPr>
          <p:cNvPr id="50" name="PlaceHolder 1"/>
          <p:cNvSpPr>
            <a:spLocks noGrp="1"/>
          </p:cNvSpPr>
          <p:nvPr>
            <p:ph type="title"/>
          </p:nvPr>
        </p:nvSpPr>
        <p:spPr>
          <a:xfrm>
            <a:off x="839880" y="365040"/>
            <a:ext cx="10515240" cy="1325160"/>
          </a:xfrm>
          <a:prstGeom prst="rect">
            <a:avLst/>
          </a:prstGeom>
          <a:noFill/>
          <a:ln w="0">
            <a:noFill/>
          </a:ln>
        </p:spPr>
        <p:txBody>
          <a:bodyPr lIns="91440" tIns="45720" rIns="91440" bIns="45720" anchor="ctr">
            <a:normAutofit/>
          </a:bodyPr>
          <a:lstStyle/>
          <a:p>
            <a:pPr indent="0" defTabSz="914400">
              <a:lnSpc>
                <a:spcPct val="90000"/>
              </a:lnSpc>
              <a:buNone/>
            </a:pPr>
            <a:r>
              <a:rPr lang="en-US" sz="4000" b="0" strike="noStrike" spc="-1">
                <a:solidFill>
                  <a:schemeClr val="dk1"/>
                </a:solidFill>
                <a:latin typeface="Century Gothic"/>
              </a:rPr>
              <a:t>Click to edit Master title style</a:t>
            </a:r>
            <a:endParaRPr lang="pl-PL" sz="4000" b="0" strike="noStrike" spc="-1">
              <a:solidFill>
                <a:schemeClr val="dk1"/>
              </a:solidFill>
              <a:latin typeface="Century Gothic"/>
            </a:endParaRPr>
          </a:p>
        </p:txBody>
      </p:sp>
      <p:sp>
        <p:nvSpPr>
          <p:cNvPr id="51" name="PlaceHolder 2"/>
          <p:cNvSpPr>
            <a:spLocks noGrp="1"/>
          </p:cNvSpPr>
          <p:nvPr>
            <p:ph type="body"/>
          </p:nvPr>
        </p:nvSpPr>
        <p:spPr>
          <a:xfrm>
            <a:off x="839880" y="2011680"/>
            <a:ext cx="4937400" cy="950760"/>
          </a:xfrm>
          <a:prstGeom prst="rect">
            <a:avLst/>
          </a:prstGeom>
          <a:noFill/>
          <a:ln w="0">
            <a:noFill/>
          </a:ln>
        </p:spPr>
        <p:txBody>
          <a:bodyPr lIns="91440" tIns="45720" rIns="91440" bIns="45720" anchor="b">
            <a:normAutofit/>
          </a:bodyPr>
          <a:lstStyle/>
          <a:p>
            <a:pPr indent="0" defTabSz="914400">
              <a:lnSpc>
                <a:spcPct val="100000"/>
              </a:lnSpc>
              <a:spcBef>
                <a:spcPts val="1001"/>
              </a:spcBef>
              <a:buNone/>
              <a:tabLst>
                <a:tab pos="0" algn="l"/>
              </a:tabLst>
            </a:pPr>
            <a:r>
              <a:rPr lang="en-US" sz="2800" b="1" strike="noStrike" spc="-1">
                <a:solidFill>
                  <a:schemeClr val="dk1"/>
                </a:solidFill>
                <a:latin typeface="Century Gothic"/>
              </a:rPr>
              <a:t>Click to edit Master text styles</a:t>
            </a:r>
            <a:endParaRPr lang="pl-PL" sz="2800" b="0" strike="noStrike" spc="-1">
              <a:solidFill>
                <a:schemeClr val="dk1"/>
              </a:solidFill>
              <a:latin typeface="Century Gothic"/>
            </a:endParaRPr>
          </a:p>
        </p:txBody>
      </p:sp>
      <p:sp>
        <p:nvSpPr>
          <p:cNvPr id="52" name="PlaceHolder 3"/>
          <p:cNvSpPr>
            <a:spLocks noGrp="1"/>
          </p:cNvSpPr>
          <p:nvPr>
            <p:ph type="body"/>
          </p:nvPr>
        </p:nvSpPr>
        <p:spPr>
          <a:xfrm>
            <a:off x="839880" y="3127320"/>
            <a:ext cx="4937400" cy="3062880"/>
          </a:xfrm>
          <a:prstGeom prst="rect">
            <a:avLst/>
          </a:prstGeom>
          <a:noFill/>
          <a:ln w="0">
            <a:noFill/>
          </a:ln>
        </p:spPr>
        <p:txBody>
          <a:bodyPr lIns="91440" tIns="45720" rIns="91440" bIns="45720" anchor="t">
            <a:noAutofit/>
          </a:bodyPr>
          <a:lstStyle/>
          <a:p>
            <a:pPr marL="228600" indent="-228600" defTabSz="914400">
              <a:lnSpc>
                <a:spcPct val="100000"/>
              </a:lnSpc>
              <a:spcBef>
                <a:spcPts val="1001"/>
              </a:spcBef>
              <a:buClr>
                <a:srgbClr val="000000"/>
              </a:buClr>
              <a:buFont typeface="Arial"/>
              <a:buChar char="•"/>
            </a:pPr>
            <a:r>
              <a:rPr lang="en-US" sz="2800" b="0" strike="noStrike" spc="-1">
                <a:solidFill>
                  <a:schemeClr val="dk1"/>
                </a:solidFill>
                <a:latin typeface="Century Gothic"/>
              </a:rPr>
              <a:t>Click to edit Master text styles</a:t>
            </a:r>
            <a:endParaRPr lang="pl-PL" sz="2800" b="0" strike="noStrike" spc="-1">
              <a:solidFill>
                <a:schemeClr val="dk1"/>
              </a:solidFill>
              <a:latin typeface="Century Gothic"/>
            </a:endParaRPr>
          </a:p>
          <a:p>
            <a:pPr marL="685800" lvl="1" indent="-228600" defTabSz="914400">
              <a:lnSpc>
                <a:spcPct val="100000"/>
              </a:lnSpc>
              <a:spcBef>
                <a:spcPts val="499"/>
              </a:spcBef>
              <a:buClr>
                <a:srgbClr val="000000"/>
              </a:buClr>
              <a:buFont typeface="Arial"/>
              <a:buChar char="•"/>
            </a:pPr>
            <a:r>
              <a:rPr lang="en-US" sz="2400" b="0" strike="noStrike" spc="-1">
                <a:solidFill>
                  <a:schemeClr val="dk1"/>
                </a:solidFill>
                <a:latin typeface="Century Gothic"/>
              </a:rPr>
              <a:t>Second level</a:t>
            </a:r>
            <a:endParaRPr lang="pl-PL" sz="2400" b="0" strike="noStrike" spc="-1">
              <a:solidFill>
                <a:schemeClr val="dk1"/>
              </a:solidFill>
              <a:latin typeface="Century Gothic"/>
            </a:endParaRPr>
          </a:p>
          <a:p>
            <a:pPr marL="1143000" lvl="2" indent="-228600" defTabSz="914400">
              <a:lnSpc>
                <a:spcPct val="100000"/>
              </a:lnSpc>
              <a:spcBef>
                <a:spcPts val="499"/>
              </a:spcBef>
              <a:buClr>
                <a:srgbClr val="000000"/>
              </a:buClr>
              <a:buFont typeface="Arial"/>
              <a:buChar char="•"/>
            </a:pPr>
            <a:r>
              <a:rPr lang="en-US" sz="2000" b="0" strike="noStrike" spc="-1">
                <a:solidFill>
                  <a:schemeClr val="dk1"/>
                </a:solidFill>
                <a:latin typeface="Century Gothic"/>
              </a:rPr>
              <a:t>Third level</a:t>
            </a:r>
            <a:endParaRPr lang="pl-PL" sz="2000" b="0" strike="noStrike" spc="-1">
              <a:solidFill>
                <a:schemeClr val="dk1"/>
              </a:solidFill>
              <a:latin typeface="Century Gothic"/>
            </a:endParaRPr>
          </a:p>
          <a:p>
            <a:pPr marL="1600200" lvl="3" indent="-228600" defTabSz="914400">
              <a:lnSpc>
                <a:spcPct val="100000"/>
              </a:lnSpc>
              <a:spcBef>
                <a:spcPts val="499"/>
              </a:spcBef>
              <a:buClr>
                <a:srgbClr val="000000"/>
              </a:buClr>
              <a:buFont typeface="Arial"/>
              <a:buChar char="•"/>
            </a:pPr>
            <a:r>
              <a:rPr lang="en-US" sz="1800" b="0" strike="noStrike" spc="-1">
                <a:solidFill>
                  <a:schemeClr val="dk1"/>
                </a:solidFill>
                <a:latin typeface="Century Gothic"/>
              </a:rPr>
              <a:t>Fourth level</a:t>
            </a:r>
            <a:endParaRPr lang="pl-PL" sz="1800" b="0" strike="noStrike" spc="-1">
              <a:solidFill>
                <a:schemeClr val="dk1"/>
              </a:solidFill>
              <a:latin typeface="Century Gothic"/>
            </a:endParaRPr>
          </a:p>
          <a:p>
            <a:pPr marL="2057400" lvl="4" indent="-228600" defTabSz="914400">
              <a:lnSpc>
                <a:spcPct val="100000"/>
              </a:lnSpc>
              <a:spcBef>
                <a:spcPts val="499"/>
              </a:spcBef>
              <a:buClr>
                <a:srgbClr val="000000"/>
              </a:buClr>
              <a:buFont typeface="Arial"/>
              <a:buChar char="•"/>
            </a:pPr>
            <a:r>
              <a:rPr lang="en-US" sz="1800" b="0" strike="noStrike" spc="-1">
                <a:solidFill>
                  <a:schemeClr val="dk1"/>
                </a:solidFill>
                <a:latin typeface="Century Gothic"/>
              </a:rPr>
              <a:t>Fifth level</a:t>
            </a:r>
            <a:endParaRPr lang="pl-PL" sz="1800" b="0" strike="noStrike" spc="-1">
              <a:solidFill>
                <a:schemeClr val="dk1"/>
              </a:solidFill>
              <a:latin typeface="Century Gothic"/>
            </a:endParaRPr>
          </a:p>
        </p:txBody>
      </p:sp>
      <p:sp>
        <p:nvSpPr>
          <p:cNvPr id="53" name="PlaceHolder 4"/>
          <p:cNvSpPr>
            <a:spLocks noGrp="1"/>
          </p:cNvSpPr>
          <p:nvPr>
            <p:ph type="body"/>
          </p:nvPr>
        </p:nvSpPr>
        <p:spPr>
          <a:xfrm>
            <a:off x="6419160" y="2011680"/>
            <a:ext cx="4937400" cy="950760"/>
          </a:xfrm>
          <a:prstGeom prst="rect">
            <a:avLst/>
          </a:prstGeom>
          <a:noFill/>
          <a:ln w="0">
            <a:noFill/>
          </a:ln>
        </p:spPr>
        <p:txBody>
          <a:bodyPr lIns="91440" tIns="45720" rIns="91440" bIns="45720" anchor="b">
            <a:normAutofit/>
          </a:bodyPr>
          <a:lstStyle/>
          <a:p>
            <a:pPr indent="0" defTabSz="914400">
              <a:lnSpc>
                <a:spcPct val="100000"/>
              </a:lnSpc>
              <a:spcBef>
                <a:spcPts val="1001"/>
              </a:spcBef>
              <a:buNone/>
              <a:tabLst>
                <a:tab pos="0" algn="l"/>
              </a:tabLst>
            </a:pPr>
            <a:r>
              <a:rPr lang="en-US" sz="2800" b="1" strike="noStrike" spc="-1">
                <a:solidFill>
                  <a:schemeClr val="dk1"/>
                </a:solidFill>
                <a:latin typeface="Century Gothic"/>
              </a:rPr>
              <a:t>Click to edit Master text styles</a:t>
            </a:r>
            <a:endParaRPr lang="pl-PL" sz="2800" b="0" strike="noStrike" spc="-1">
              <a:solidFill>
                <a:schemeClr val="dk1"/>
              </a:solidFill>
              <a:latin typeface="Century Gothic"/>
            </a:endParaRPr>
          </a:p>
        </p:txBody>
      </p:sp>
      <p:sp>
        <p:nvSpPr>
          <p:cNvPr id="54" name="PlaceHolder 5"/>
          <p:cNvSpPr>
            <a:spLocks noGrp="1"/>
          </p:cNvSpPr>
          <p:nvPr>
            <p:ph type="body"/>
          </p:nvPr>
        </p:nvSpPr>
        <p:spPr>
          <a:xfrm>
            <a:off x="6419160" y="3127320"/>
            <a:ext cx="4937400" cy="3062880"/>
          </a:xfrm>
          <a:prstGeom prst="rect">
            <a:avLst/>
          </a:prstGeom>
          <a:noFill/>
          <a:ln w="0">
            <a:noFill/>
          </a:ln>
        </p:spPr>
        <p:txBody>
          <a:bodyPr lIns="91440" tIns="45720" rIns="91440" bIns="45720" anchor="t">
            <a:noAutofit/>
          </a:bodyPr>
          <a:lstStyle/>
          <a:p>
            <a:pPr marL="228600" indent="-228600" defTabSz="914400">
              <a:lnSpc>
                <a:spcPct val="100000"/>
              </a:lnSpc>
              <a:spcBef>
                <a:spcPts val="1001"/>
              </a:spcBef>
              <a:buClr>
                <a:srgbClr val="000000"/>
              </a:buClr>
              <a:buFont typeface="Arial"/>
              <a:buChar char="•"/>
            </a:pPr>
            <a:r>
              <a:rPr lang="en-US" sz="2800" b="0" strike="noStrike" spc="-1">
                <a:solidFill>
                  <a:schemeClr val="dk1"/>
                </a:solidFill>
                <a:latin typeface="Century Gothic"/>
              </a:rPr>
              <a:t>Click to edit Master text styles</a:t>
            </a:r>
            <a:endParaRPr lang="pl-PL" sz="2800" b="0" strike="noStrike" spc="-1">
              <a:solidFill>
                <a:schemeClr val="dk1"/>
              </a:solidFill>
              <a:latin typeface="Century Gothic"/>
            </a:endParaRPr>
          </a:p>
          <a:p>
            <a:pPr marL="685800" lvl="1" indent="-228600" defTabSz="914400">
              <a:lnSpc>
                <a:spcPct val="100000"/>
              </a:lnSpc>
              <a:spcBef>
                <a:spcPts val="499"/>
              </a:spcBef>
              <a:buClr>
                <a:srgbClr val="000000"/>
              </a:buClr>
              <a:buFont typeface="Arial"/>
              <a:buChar char="•"/>
            </a:pPr>
            <a:r>
              <a:rPr lang="en-US" sz="2400" b="0" strike="noStrike" spc="-1">
                <a:solidFill>
                  <a:schemeClr val="dk1"/>
                </a:solidFill>
                <a:latin typeface="Century Gothic"/>
              </a:rPr>
              <a:t>Second level</a:t>
            </a:r>
            <a:endParaRPr lang="pl-PL" sz="2400" b="0" strike="noStrike" spc="-1">
              <a:solidFill>
                <a:schemeClr val="dk1"/>
              </a:solidFill>
              <a:latin typeface="Century Gothic"/>
            </a:endParaRPr>
          </a:p>
          <a:p>
            <a:pPr marL="1143000" lvl="2" indent="-228600" defTabSz="914400">
              <a:lnSpc>
                <a:spcPct val="100000"/>
              </a:lnSpc>
              <a:spcBef>
                <a:spcPts val="499"/>
              </a:spcBef>
              <a:buClr>
                <a:srgbClr val="000000"/>
              </a:buClr>
              <a:buFont typeface="Arial"/>
              <a:buChar char="•"/>
            </a:pPr>
            <a:r>
              <a:rPr lang="en-US" sz="2000" b="0" strike="noStrike" spc="-1">
                <a:solidFill>
                  <a:schemeClr val="dk1"/>
                </a:solidFill>
                <a:latin typeface="Century Gothic"/>
              </a:rPr>
              <a:t>Third level</a:t>
            </a:r>
            <a:endParaRPr lang="pl-PL" sz="2000" b="0" strike="noStrike" spc="-1">
              <a:solidFill>
                <a:schemeClr val="dk1"/>
              </a:solidFill>
              <a:latin typeface="Century Gothic"/>
            </a:endParaRPr>
          </a:p>
          <a:p>
            <a:pPr marL="1600200" lvl="3" indent="-228600" defTabSz="914400">
              <a:lnSpc>
                <a:spcPct val="100000"/>
              </a:lnSpc>
              <a:spcBef>
                <a:spcPts val="499"/>
              </a:spcBef>
              <a:buClr>
                <a:srgbClr val="000000"/>
              </a:buClr>
              <a:buFont typeface="Arial"/>
              <a:buChar char="•"/>
            </a:pPr>
            <a:r>
              <a:rPr lang="en-US" sz="1800" b="0" strike="noStrike" spc="-1">
                <a:solidFill>
                  <a:schemeClr val="dk1"/>
                </a:solidFill>
                <a:latin typeface="Century Gothic"/>
              </a:rPr>
              <a:t>Fourth level</a:t>
            </a:r>
            <a:endParaRPr lang="pl-PL" sz="1800" b="0" strike="noStrike" spc="-1">
              <a:solidFill>
                <a:schemeClr val="dk1"/>
              </a:solidFill>
              <a:latin typeface="Century Gothic"/>
            </a:endParaRPr>
          </a:p>
          <a:p>
            <a:pPr marL="2057400" lvl="4" indent="-228600" defTabSz="914400">
              <a:lnSpc>
                <a:spcPct val="100000"/>
              </a:lnSpc>
              <a:spcBef>
                <a:spcPts val="499"/>
              </a:spcBef>
              <a:buClr>
                <a:srgbClr val="000000"/>
              </a:buClr>
              <a:buFont typeface="Arial"/>
              <a:buChar char="•"/>
            </a:pPr>
            <a:r>
              <a:rPr lang="en-US" sz="1800" b="0" strike="noStrike" spc="-1">
                <a:solidFill>
                  <a:schemeClr val="dk1"/>
                </a:solidFill>
                <a:latin typeface="Century Gothic"/>
              </a:rPr>
              <a:t>Fifth level</a:t>
            </a:r>
            <a:endParaRPr lang="pl-PL" sz="1800" b="0" strike="noStrike" spc="-1">
              <a:solidFill>
                <a:schemeClr val="dk1"/>
              </a:solidFill>
              <a:latin typeface="Century Gothic"/>
            </a:endParaRPr>
          </a:p>
        </p:txBody>
      </p:sp>
      <p:sp>
        <p:nvSpPr>
          <p:cNvPr id="55" name="PlaceHolder 6"/>
          <p:cNvSpPr>
            <a:spLocks noGrp="1"/>
          </p:cNvSpPr>
          <p:nvPr>
            <p:ph type="dt" idx="22"/>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US" sz="1200" b="0" strike="noStrike" spc="-1">
                <a:solidFill>
                  <a:schemeClr val="dk1">
                    <a:tint val="75000"/>
                  </a:schemeClr>
                </a:solidFill>
                <a:latin typeface="Century Gothic"/>
              </a:defRPr>
            </a:lvl1pPr>
          </a:lstStyle>
          <a:p>
            <a:pPr indent="0" defTabSz="914400">
              <a:lnSpc>
                <a:spcPct val="100000"/>
              </a:lnSpc>
              <a:buNone/>
            </a:pPr>
            <a:r>
              <a:rPr lang="en-US" sz="1200" b="0" strike="noStrike" spc="-1">
                <a:solidFill>
                  <a:schemeClr val="dk1">
                    <a:tint val="75000"/>
                  </a:schemeClr>
                </a:solidFill>
                <a:latin typeface="Century Gothic"/>
              </a:rPr>
              <a:t>&lt;data/godzina&gt;</a:t>
            </a:r>
            <a:endParaRPr lang="pl-PL" sz="1200" b="0" strike="noStrike" spc="-1">
              <a:solidFill>
                <a:srgbClr val="000000"/>
              </a:solidFill>
              <a:latin typeface="Times New Roman"/>
            </a:endParaRPr>
          </a:p>
        </p:txBody>
      </p:sp>
      <p:sp>
        <p:nvSpPr>
          <p:cNvPr id="56" name="PlaceHolder 7"/>
          <p:cNvSpPr>
            <a:spLocks noGrp="1"/>
          </p:cNvSpPr>
          <p:nvPr>
            <p:ph type="ftr" idx="23"/>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pl-PL" sz="1400" b="0" strike="noStrike" spc="-1">
                <a:solidFill>
                  <a:srgbClr val="000000"/>
                </a:solidFill>
                <a:latin typeface="Times New Roman"/>
              </a:defRPr>
            </a:lvl1pPr>
          </a:lstStyle>
          <a:p>
            <a:pPr indent="0" algn="ctr">
              <a:buNone/>
            </a:pPr>
            <a:r>
              <a:rPr lang="pl-PL" sz="1400" b="0" strike="noStrike" spc="-1">
                <a:solidFill>
                  <a:srgbClr val="000000"/>
                </a:solidFill>
                <a:latin typeface="Times New Roman"/>
              </a:rPr>
              <a:t>&lt;stopka&gt;</a:t>
            </a:r>
          </a:p>
        </p:txBody>
      </p:sp>
      <p:sp>
        <p:nvSpPr>
          <p:cNvPr id="57" name="PlaceHolder 8"/>
          <p:cNvSpPr>
            <a:spLocks noGrp="1"/>
          </p:cNvSpPr>
          <p:nvPr>
            <p:ph type="sldNum" idx="24"/>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strike="noStrike" spc="-1">
                <a:solidFill>
                  <a:schemeClr val="dk1">
                    <a:tint val="75000"/>
                  </a:schemeClr>
                </a:solidFill>
                <a:latin typeface="Century Gothic"/>
              </a:defRPr>
            </a:lvl1pPr>
          </a:lstStyle>
          <a:p>
            <a:pPr indent="0" algn="r" defTabSz="914400">
              <a:lnSpc>
                <a:spcPct val="100000"/>
              </a:lnSpc>
              <a:buNone/>
            </a:pPr>
            <a:fld id="{BB4BC8A8-2AD2-4A7E-9045-7DC767E1EFB9}" type="slidenum">
              <a:rPr lang="en-US" sz="1200" b="0" strike="noStrike" spc="-1">
                <a:solidFill>
                  <a:schemeClr val="dk1">
                    <a:tint val="75000"/>
                  </a:schemeClr>
                </a:solidFill>
                <a:latin typeface="Century Gothic"/>
              </a:rPr>
              <a:t>‹#›</a:t>
            </a:fld>
            <a:endParaRPr lang="pl-PL"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B0F0"/>
            </a:gs>
            <a:gs pos="74000">
              <a:srgbClr val="F8C4D1"/>
            </a:gs>
            <a:gs pos="83000">
              <a:srgbClr val="F8C4D1"/>
            </a:gs>
            <a:gs pos="100000">
              <a:srgbClr val="FAD8E0"/>
            </a:gs>
          </a:gsLst>
          <a:lin ang="5400000"/>
        </a:gradFill>
        <a:effectLst/>
      </p:bgPr>
    </p:bg>
    <p:spTree>
      <p:nvGrpSpPr>
        <p:cNvPr id="1" name=""/>
        <p:cNvGrpSpPr/>
        <p:nvPr/>
      </p:nvGrpSpPr>
      <p:grpSpPr>
        <a:xfrm>
          <a:off x="0" y="0"/>
          <a:ext cx="0" cy="0"/>
          <a:chOff x="0" y="0"/>
          <a:chExt cx="0" cy="0"/>
        </a:xfrm>
      </p:grpSpPr>
      <p:sp>
        <p:nvSpPr>
          <p:cNvPr id="58" name="Graphic 1"/>
          <p:cNvSpPr/>
          <p:nvPr/>
        </p:nvSpPr>
        <p:spPr>
          <a:xfrm rot="10800000" flipV="1">
            <a:off x="1969920" y="181440"/>
            <a:ext cx="8252280" cy="6021720"/>
          </a:xfrm>
          <a:custGeom>
            <a:avLst/>
            <a:gdLst>
              <a:gd name="textAreaLeft" fmla="*/ 0 w 8252280"/>
              <a:gd name="textAreaRight" fmla="*/ 8252640 w 8252280"/>
              <a:gd name="textAreaTop" fmla="*/ -360 h 6021720"/>
              <a:gd name="textAreaBottom" fmla="*/ 6021720 h 6021720"/>
            </a:gdLst>
            <a:ahLst/>
            <a:cxnLst/>
            <a:rect l="textAreaLeft" t="textAreaTop" r="textAreaRight" b="textAreaBottom"/>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en-US" sz="1800" b="0" strike="noStrike" spc="-1">
              <a:solidFill>
                <a:schemeClr val="dk1"/>
              </a:solidFill>
              <a:latin typeface="Century Gothic"/>
            </a:endParaRPr>
          </a:p>
        </p:txBody>
      </p:sp>
      <p:sp>
        <p:nvSpPr>
          <p:cNvPr id="59" name="PlaceHolder 1"/>
          <p:cNvSpPr>
            <a:spLocks noGrp="1"/>
          </p:cNvSpPr>
          <p:nvPr>
            <p:ph type="title"/>
          </p:nvPr>
        </p:nvSpPr>
        <p:spPr>
          <a:xfrm>
            <a:off x="2843640" y="1572840"/>
            <a:ext cx="6500880" cy="4096080"/>
          </a:xfrm>
          <a:prstGeom prst="rect">
            <a:avLst/>
          </a:prstGeom>
          <a:noFill/>
          <a:ln w="0">
            <a:noFill/>
          </a:ln>
        </p:spPr>
        <p:txBody>
          <a:bodyPr lIns="91440" tIns="45720" rIns="91440" bIns="45720" anchor="ctr">
            <a:normAutofit/>
          </a:bodyPr>
          <a:lstStyle/>
          <a:p>
            <a:pPr indent="0" algn="ctr" defTabSz="914400">
              <a:lnSpc>
                <a:spcPct val="90000"/>
              </a:lnSpc>
              <a:buNone/>
            </a:pPr>
            <a:r>
              <a:rPr lang="en-US" sz="4000" b="0" strike="noStrike" spc="-1">
                <a:solidFill>
                  <a:schemeClr val="dk1"/>
                </a:solidFill>
                <a:latin typeface="Century Gothic"/>
              </a:rPr>
              <a:t>Click to edit Master title style</a:t>
            </a:r>
            <a:endParaRPr lang="pl-PL" sz="4000" b="0" strike="noStrike" spc="-1">
              <a:solidFill>
                <a:schemeClr val="dk1"/>
              </a:solidFill>
              <a:latin typeface="Century Gothic"/>
            </a:endParaRPr>
          </a:p>
        </p:txBody>
      </p:sp>
      <p:sp>
        <p:nvSpPr>
          <p:cNvPr id="60" name="PlaceHolder 2"/>
          <p:cNvSpPr>
            <a:spLocks noGrp="1"/>
          </p:cNvSpPr>
          <p:nvPr>
            <p:ph type="dt" idx="25"/>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US" sz="1200" b="0" strike="noStrike" spc="-1">
                <a:solidFill>
                  <a:schemeClr val="dk1">
                    <a:tint val="75000"/>
                  </a:schemeClr>
                </a:solidFill>
                <a:latin typeface="Century Gothic"/>
              </a:defRPr>
            </a:lvl1pPr>
          </a:lstStyle>
          <a:p>
            <a:pPr indent="0" defTabSz="914400">
              <a:lnSpc>
                <a:spcPct val="100000"/>
              </a:lnSpc>
              <a:buNone/>
            </a:pPr>
            <a:r>
              <a:rPr lang="en-US" sz="1200" b="0" strike="noStrike" spc="-1">
                <a:solidFill>
                  <a:schemeClr val="dk1">
                    <a:tint val="75000"/>
                  </a:schemeClr>
                </a:solidFill>
                <a:latin typeface="Century Gothic"/>
              </a:rPr>
              <a:t>&lt;data/godzina&gt;</a:t>
            </a:r>
            <a:endParaRPr lang="pl-PL" sz="1200" b="0" strike="noStrike" spc="-1">
              <a:solidFill>
                <a:srgbClr val="000000"/>
              </a:solidFill>
              <a:latin typeface="Times New Roman"/>
            </a:endParaRPr>
          </a:p>
        </p:txBody>
      </p:sp>
      <p:sp>
        <p:nvSpPr>
          <p:cNvPr id="61" name="PlaceHolder 3"/>
          <p:cNvSpPr>
            <a:spLocks noGrp="1"/>
          </p:cNvSpPr>
          <p:nvPr>
            <p:ph type="ftr" idx="26"/>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pl-PL" sz="1400" b="0" strike="noStrike" spc="-1">
                <a:solidFill>
                  <a:srgbClr val="000000"/>
                </a:solidFill>
                <a:latin typeface="Times New Roman"/>
              </a:defRPr>
            </a:lvl1pPr>
          </a:lstStyle>
          <a:p>
            <a:pPr indent="0" algn="ctr">
              <a:buNone/>
            </a:pPr>
            <a:r>
              <a:rPr lang="pl-PL" sz="1400" b="0" strike="noStrike" spc="-1">
                <a:solidFill>
                  <a:srgbClr val="000000"/>
                </a:solidFill>
                <a:latin typeface="Times New Roman"/>
              </a:rPr>
              <a:t>&lt;stopka&gt;</a:t>
            </a:r>
          </a:p>
        </p:txBody>
      </p:sp>
      <p:sp>
        <p:nvSpPr>
          <p:cNvPr id="62" name="PlaceHolder 4"/>
          <p:cNvSpPr>
            <a:spLocks noGrp="1"/>
          </p:cNvSpPr>
          <p:nvPr>
            <p:ph type="sldNum" idx="27"/>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strike="noStrike" spc="-1">
                <a:solidFill>
                  <a:schemeClr val="dk1">
                    <a:tint val="75000"/>
                  </a:schemeClr>
                </a:solidFill>
                <a:latin typeface="Century Gothic"/>
              </a:defRPr>
            </a:lvl1pPr>
          </a:lstStyle>
          <a:p>
            <a:pPr indent="0" algn="r" defTabSz="914400">
              <a:lnSpc>
                <a:spcPct val="100000"/>
              </a:lnSpc>
              <a:buNone/>
            </a:pPr>
            <a:fld id="{BB18FE6D-B474-44F6-A1A3-8981F8103C20}" type="slidenum">
              <a:rPr lang="en-US" sz="1200" b="0" strike="noStrike" spc="-1">
                <a:solidFill>
                  <a:schemeClr val="dk1">
                    <a:tint val="75000"/>
                  </a:schemeClr>
                </a:solidFill>
                <a:latin typeface="Century Gothic"/>
              </a:rPr>
              <a:t>‹#›</a:t>
            </a:fld>
            <a:endParaRPr lang="pl-PL"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audio" Target="../media/audio1.wav"/><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audio" Target="../media/audio1.wav"/><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audio" Target="../media/audio1.wav"/><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audio" Target="../media/audio1.wav"/><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audio" Target="../media/audio1.wav"/><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audio" Target="../media/audio1.wav"/><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audio" Target="../media/audio1.wav"/><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audio" Target="../media/audio1.wav"/><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audio" Target="../media/audio1.wav"/><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audio" Target="../media/audio1.wav"/><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audio" Target="../media/audio1.wav"/><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19.jpe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audio" Target="../media/audio1.wav"/><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8" name="Rectangle 7">
            <a:extLst>
              <a:ext uri="{C183D7F6-B498-43B3-948B-1728B52AA6E4}">
                <adec:decorative xmlns:adec="http://schemas.microsoft.com/office/drawing/2017/decorative" xmlns:mc="http://schemas.openxmlformats.org/markup-compatibility/2006" xmlns:p15="http://schemas.microsoft.com/office/powerpoint/2012/main" xmlns:p14="http://schemas.microsoft.com/office/powerpoint/2010/main" xmlns=""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Century Gothic"/>
            </a:endParaRPr>
          </a:p>
        </p:txBody>
      </p:sp>
      <p:sp>
        <p:nvSpPr>
          <p:cNvPr id="79" name="PlaceHolder 1"/>
          <p:cNvSpPr>
            <a:spLocks noGrp="1"/>
          </p:cNvSpPr>
          <p:nvPr>
            <p:ph type="title"/>
          </p:nvPr>
        </p:nvSpPr>
        <p:spPr>
          <a:xfrm>
            <a:off x="1523880" y="3019320"/>
            <a:ext cx="9143640" cy="1202760"/>
          </a:xfrm>
          <a:prstGeom prst="rect">
            <a:avLst/>
          </a:prstGeom>
          <a:noFill/>
          <a:ln w="0">
            <a:noFill/>
          </a:ln>
        </p:spPr>
        <p:txBody>
          <a:bodyPr lIns="91440" tIns="45720" rIns="91440" bIns="45720" anchor="b">
            <a:normAutofit/>
          </a:bodyPr>
          <a:lstStyle/>
          <a:p>
            <a:pPr indent="0" algn="ctr" defTabSz="914400">
              <a:lnSpc>
                <a:spcPct val="90000"/>
              </a:lnSpc>
              <a:buNone/>
            </a:pPr>
            <a:r>
              <a:rPr lang="pl-PL" sz="6000" b="1" strike="noStrike" spc="-1">
                <a:solidFill>
                  <a:schemeClr val="dk1"/>
                </a:solidFill>
                <a:latin typeface="Century Gothic"/>
              </a:rPr>
              <a:t>Ptaki w Naszej Okolicy</a:t>
            </a:r>
            <a:endParaRPr lang="pl-PL" sz="6000" b="0" strike="noStrike" spc="-1">
              <a:solidFill>
                <a:schemeClr val="dk1"/>
              </a:solidFill>
              <a:latin typeface="Century Gothic"/>
            </a:endParaRPr>
          </a:p>
        </p:txBody>
      </p:sp>
      <p:sp>
        <p:nvSpPr>
          <p:cNvPr id="80" name="PlaceHolder 2"/>
          <p:cNvSpPr>
            <a:spLocks noGrp="1"/>
          </p:cNvSpPr>
          <p:nvPr>
            <p:ph type="subTitle"/>
          </p:nvPr>
        </p:nvSpPr>
        <p:spPr>
          <a:xfrm>
            <a:off x="1523880" y="4606920"/>
            <a:ext cx="9143640" cy="637920"/>
          </a:xfrm>
          <a:prstGeom prst="rect">
            <a:avLst/>
          </a:prstGeom>
          <a:noFill/>
          <a:ln w="0">
            <a:noFill/>
          </a:ln>
        </p:spPr>
        <p:txBody>
          <a:bodyPr lIns="91440" tIns="45720" rIns="91440" bIns="45720" anchor="t">
            <a:normAutofit fontScale="74970"/>
          </a:bodyPr>
          <a:lstStyle/>
          <a:p>
            <a:pPr indent="0" algn="ctr" defTabSz="914400">
              <a:lnSpc>
                <a:spcPct val="100000"/>
              </a:lnSpc>
              <a:spcBef>
                <a:spcPts val="1001"/>
              </a:spcBef>
              <a:buNone/>
              <a:tabLst>
                <a:tab pos="0" algn="l"/>
              </a:tabLst>
            </a:pPr>
            <a:r>
              <a:rPr lang="pl-PL" sz="2400" b="1" strike="noStrike" cap="all" spc="-1">
                <a:solidFill>
                  <a:schemeClr val="dk1"/>
                </a:solidFill>
                <a:latin typeface="Century Gothic"/>
              </a:rPr>
              <a:t>KLASA 4 SZKOŁA PODSTAWOWA IM. KS. JANA TWARDOWSKIEGO W JANKOWICACH</a:t>
            </a:r>
            <a:endParaRPr lang="pl-PL" sz="2400" b="0" strike="noStrike" spc="-1">
              <a:solidFill>
                <a:srgbClr val="000000"/>
              </a:solidFill>
              <a:latin typeface="Arial"/>
            </a:endParaRPr>
          </a:p>
        </p:txBody>
      </p:sp>
      <p:sp>
        <p:nvSpPr>
          <p:cNvPr id="81" name="Freeform: Shape 9">
            <a:extLst>
              <a:ext uri="{C183D7F6-B498-43B3-948B-1728B52AA6E4}">
                <adec:decorative xmlns:adec="http://schemas.microsoft.com/office/drawing/2017/decorative" xmlns:mc="http://schemas.openxmlformats.org/markup-compatibility/2006" xmlns:p15="http://schemas.microsoft.com/office/powerpoint/2012/main" xmlns:p14="http://schemas.microsoft.com/office/powerpoint/2010/main" xmlns="" val="1"/>
              </a:ext>
            </a:extLst>
          </p:cNvPr>
          <p:cNvSpPr/>
          <p:nvPr/>
        </p:nvSpPr>
        <p:spPr>
          <a:xfrm>
            <a:off x="685800" y="0"/>
            <a:ext cx="11282040" cy="2929680"/>
          </a:xfrm>
          <a:custGeom>
            <a:avLst/>
            <a:gdLst>
              <a:gd name="textAreaLeft" fmla="*/ 0 w 11282040"/>
              <a:gd name="textAreaRight" fmla="*/ 11282400 w 11282040"/>
              <a:gd name="textAreaTop" fmla="*/ 0 h 2929680"/>
              <a:gd name="textAreaBottom" fmla="*/ 2930040 h 2929680"/>
            </a:gdLst>
            <a:ahLst/>
            <a:cxnLst/>
            <a:rect l="textAreaLeft" t="textAreaTop" r="textAreaRight" b="textAreaBottom"/>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chemeClr val="accent1">
              <a:alpha val="20000"/>
            </a:schemeClr>
          </a:solidFill>
          <a:ln w="32707">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en-US" sz="1800" b="0" strike="noStrike" spc="-1">
              <a:solidFill>
                <a:schemeClr val="dk1"/>
              </a:solidFill>
              <a:latin typeface="Century Gothic"/>
            </a:endParaRPr>
          </a:p>
        </p:txBody>
      </p:sp>
      <p:sp>
        <p:nvSpPr>
          <p:cNvPr id="82" name="Symbol zastępczy zawartości 3"/>
          <p:cNvSpPr/>
          <p:nvPr/>
        </p:nvSpPr>
        <p:spPr>
          <a:xfrm>
            <a:off x="4496760" y="42840"/>
            <a:ext cx="1091160" cy="1254960"/>
          </a:xfrm>
          <a:custGeom>
            <a:avLst/>
            <a:gdLst>
              <a:gd name="textAreaLeft" fmla="*/ 0 w 1091160"/>
              <a:gd name="textAreaRight" fmla="*/ 1091520 w 1091160"/>
              <a:gd name="textAreaTop" fmla="*/ 0 h 1254960"/>
              <a:gd name="textAreaBottom" fmla="*/ 1255320 h 1254960"/>
            </a:gdLst>
            <a:ahLst/>
            <a:cxnLst/>
            <a:rect l="textAreaLeft" t="textAreaTop" r="textAreaRight" b="textAreaBottom"/>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blipFill rotWithShape="0">
            <a:blip r:embed="rId5" cstate="email">
              <a:extLst>
                <a:ext uri="{28A0092B-C50C-407E-A947-70E740481C1C}">
                  <a14:useLocalDpi xmlns:a14="http://schemas.microsoft.com/office/drawing/2010/main"/>
                </a:ext>
              </a:extLst>
            </a:blip>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83" name="Symbol zastępczy zawartości 3"/>
          <p:cNvSpPr/>
          <p:nvPr/>
        </p:nvSpPr>
        <p:spPr>
          <a:xfrm>
            <a:off x="5721120" y="76320"/>
            <a:ext cx="1086120" cy="1217880"/>
          </a:xfrm>
          <a:custGeom>
            <a:avLst/>
            <a:gdLst>
              <a:gd name="textAreaLeft" fmla="*/ 0 w 1086120"/>
              <a:gd name="textAreaRight" fmla="*/ 1086480 w 1086120"/>
              <a:gd name="textAreaTop" fmla="*/ 0 h 1217880"/>
              <a:gd name="textAreaBottom" fmla="*/ 1218240 h 1217880"/>
            </a:gdLst>
            <a:ahLst/>
            <a:cxnLst/>
            <a:rect l="textAreaLeft" t="textAreaTop" r="textAreaRight" b="textAreaBottom"/>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blipFill rotWithShape="0">
            <a:blip r:embed="rId6"/>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84" name="Symbol zastępczy zawartości 3"/>
          <p:cNvSpPr/>
          <p:nvPr/>
        </p:nvSpPr>
        <p:spPr>
          <a:xfrm>
            <a:off x="8598960" y="155160"/>
            <a:ext cx="1119240" cy="1254960"/>
          </a:xfrm>
          <a:custGeom>
            <a:avLst/>
            <a:gdLst>
              <a:gd name="textAreaLeft" fmla="*/ 0 w 1119240"/>
              <a:gd name="textAreaRight" fmla="*/ 1119600 w 1119240"/>
              <a:gd name="textAreaTop" fmla="*/ 0 h 1254960"/>
              <a:gd name="textAreaBottom" fmla="*/ 1255320 h 1254960"/>
            </a:gdLst>
            <a:ahLst/>
            <a:cxnLst/>
            <a:rect l="textAreaLeft" t="textAreaTop" r="textAreaRight" b="textAreaBottom"/>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blipFill rotWithShape="0">
            <a:blip r:embed="rId7"/>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85" name="Symbol zastępczy zawartości 3"/>
          <p:cNvSpPr/>
          <p:nvPr/>
        </p:nvSpPr>
        <p:spPr>
          <a:xfrm>
            <a:off x="5721120" y="1402920"/>
            <a:ext cx="1115640" cy="1251000"/>
          </a:xfrm>
          <a:custGeom>
            <a:avLst/>
            <a:gdLst>
              <a:gd name="textAreaLeft" fmla="*/ 0 w 1115640"/>
              <a:gd name="textAreaRight" fmla="*/ 1116000 w 1115640"/>
              <a:gd name="textAreaTop" fmla="*/ 0 h 1251000"/>
              <a:gd name="textAreaBottom" fmla="*/ 1251360 h 1251000"/>
            </a:gdLst>
            <a:ahLst/>
            <a:cxnLst/>
            <a:rect l="textAreaLeft" t="textAreaTop" r="textAreaRight" b="textAreaBottom"/>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blipFill rotWithShape="0">
            <a:blip r:embed="rId8"/>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86" name="Symbol zastępczy zawartości 3"/>
          <p:cNvSpPr/>
          <p:nvPr/>
        </p:nvSpPr>
        <p:spPr>
          <a:xfrm>
            <a:off x="9784440" y="155160"/>
            <a:ext cx="1058760" cy="1217880"/>
          </a:xfrm>
          <a:custGeom>
            <a:avLst/>
            <a:gdLst>
              <a:gd name="textAreaLeft" fmla="*/ 0 w 1058760"/>
              <a:gd name="textAreaRight" fmla="*/ 1059120 w 1058760"/>
              <a:gd name="textAreaTop" fmla="*/ 0 h 1217880"/>
              <a:gd name="textAreaBottom" fmla="*/ 1218240 h 1217880"/>
            </a:gdLst>
            <a:ahLst/>
            <a:cxnLst/>
            <a:rect l="textAreaLeft" t="textAreaTop" r="textAreaRight" b="textAreaBottom"/>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blipFill rotWithShape="0">
            <a:blip r:embed="rId9" cstate="email">
              <a:extLst>
                <a:ext uri="{28A0092B-C50C-407E-A947-70E740481C1C}">
                  <a14:useLocalDpi xmlns:a14="http://schemas.microsoft.com/office/drawing/2010/main"/>
                </a:ext>
              </a:extLst>
            </a:blip>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87" name="Symbol zastępczy zawartości 3"/>
          <p:cNvSpPr/>
          <p:nvPr/>
        </p:nvSpPr>
        <p:spPr>
          <a:xfrm>
            <a:off x="3330000" y="73800"/>
            <a:ext cx="1064160" cy="1193400"/>
          </a:xfrm>
          <a:custGeom>
            <a:avLst/>
            <a:gdLst>
              <a:gd name="textAreaLeft" fmla="*/ 0 w 1064160"/>
              <a:gd name="textAreaRight" fmla="*/ 1064520 w 1064160"/>
              <a:gd name="textAreaTop" fmla="*/ 0 h 1193400"/>
              <a:gd name="textAreaBottom" fmla="*/ 1193760 h 1193400"/>
            </a:gdLst>
            <a:ahLst/>
            <a:cxnLst/>
            <a:rect l="textAreaLeft" t="textAreaTop" r="textAreaRight" b="textAreaBottom"/>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blipFill rotWithShape="0">
            <a:blip r:embed="rId10" cstate="email">
              <a:extLst>
                <a:ext uri="{28A0092B-C50C-407E-A947-70E740481C1C}">
                  <a14:useLocalDpi xmlns:a14="http://schemas.microsoft.com/office/drawing/2010/main"/>
                </a:ext>
              </a:extLst>
            </a:blip>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pic>
        <p:nvPicPr>
          <p:cNvPr id="88" name="Obraz 87">
            <a:hlinkClick r:id="" action="ppaction://media"/>
          </p:cNvPr>
          <p:cNvPicPr/>
          <p:nvPr>
            <a:audioFile r:link="rId2"/>
            <p:extLst>
              <p:ext uri="{DAA4B4D4-6D71-4841-9C94-3DE7FCFB9230}">
                <p14:media xmlns:p14="http://schemas.microsoft.com/office/powerpoint/2010/main" r:embed="rId1"/>
              </p:ext>
            </p:extLst>
          </p:nvPr>
        </p:nvPicPr>
        <p:blipFill>
          <a:blip r:embed="rId11"/>
          <a:stretch>
            <a:fillRect/>
          </a:stretch>
        </p:blipFill>
        <p:spPr>
          <a:xfrm>
            <a:off x="5916600" y="5779800"/>
            <a:ext cx="406080" cy="406080"/>
          </a:xfrm>
          <a:prstGeom prst="rect">
            <a:avLst/>
          </a:prstGeom>
          <a:ln w="0">
            <a:noFill/>
          </a:ln>
        </p:spPr>
      </p:pic>
      <p:sp>
        <p:nvSpPr>
          <p:cNvPr id="89" name="Symbol zastępczy zawartości 3"/>
          <p:cNvSpPr/>
          <p:nvPr/>
        </p:nvSpPr>
        <p:spPr>
          <a:xfrm>
            <a:off x="8637120" y="1465200"/>
            <a:ext cx="1091160" cy="1254960"/>
          </a:xfrm>
          <a:custGeom>
            <a:avLst/>
            <a:gdLst>
              <a:gd name="textAreaLeft" fmla="*/ 0 w 1091160"/>
              <a:gd name="textAreaRight" fmla="*/ 1091520 w 1091160"/>
              <a:gd name="textAreaTop" fmla="*/ 0 h 1254960"/>
              <a:gd name="textAreaBottom" fmla="*/ 1255320 h 1254960"/>
            </a:gdLst>
            <a:ahLst/>
            <a:cxnLst/>
            <a:rect l="textAreaLeft" t="textAreaTop" r="textAreaRight" b="textAreaBottom"/>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blipFill rotWithShape="0">
            <a:blip r:embed="rId12" cstate="email">
              <a:extLst>
                <a:ext uri="{28A0092B-C50C-407E-A947-70E740481C1C}">
                  <a14:useLocalDpi xmlns:a14="http://schemas.microsoft.com/office/drawing/2010/main"/>
                </a:ext>
              </a:extLst>
            </a:blip>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90" name="Symbol zastępczy zawartości 3"/>
          <p:cNvSpPr/>
          <p:nvPr/>
        </p:nvSpPr>
        <p:spPr>
          <a:xfrm>
            <a:off x="7164000" y="155160"/>
            <a:ext cx="1332360" cy="1222920"/>
          </a:xfrm>
          <a:custGeom>
            <a:avLst/>
            <a:gdLst>
              <a:gd name="textAreaLeft" fmla="*/ 0 w 1332360"/>
              <a:gd name="textAreaRight" fmla="*/ 1332720 w 1332360"/>
              <a:gd name="textAreaTop" fmla="*/ 0 h 1222920"/>
              <a:gd name="textAreaBottom" fmla="*/ 1223280 h 1222920"/>
            </a:gdLst>
            <a:ahLst/>
            <a:cxnLst/>
            <a:rect l="textAreaLeft" t="textAreaTop" r="textAreaRight" b="textAreaBottom"/>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blipFill rotWithShape="0">
            <a:blip r:embed="rId13" cstate="email">
              <a:extLst>
                <a:ext uri="{28A0092B-C50C-407E-A947-70E740481C1C}">
                  <a14:useLocalDpi xmlns:a14="http://schemas.microsoft.com/office/drawing/2010/main"/>
                </a:ext>
              </a:extLst>
            </a:blip>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91" name="Symbol zastępczy zawartości 3"/>
          <p:cNvSpPr/>
          <p:nvPr/>
        </p:nvSpPr>
        <p:spPr>
          <a:xfrm>
            <a:off x="4554000" y="1411920"/>
            <a:ext cx="1115640" cy="1251000"/>
          </a:xfrm>
          <a:custGeom>
            <a:avLst/>
            <a:gdLst>
              <a:gd name="textAreaLeft" fmla="*/ 0 w 1115640"/>
              <a:gd name="textAreaRight" fmla="*/ 1116000 w 1115640"/>
              <a:gd name="textAreaTop" fmla="*/ 0 h 1251000"/>
              <a:gd name="textAreaBottom" fmla="*/ 1251360 h 1251000"/>
            </a:gdLst>
            <a:ahLst/>
            <a:cxnLst/>
            <a:rect l="textAreaLeft" t="textAreaTop" r="textAreaRight" b="textAreaBottom"/>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blipFill rotWithShape="0">
            <a:blip r:embed="rId14" cstate="email">
              <a:extLst>
                <a:ext uri="{28A0092B-C50C-407E-A947-70E740481C1C}">
                  <a14:useLocalDpi xmlns:a14="http://schemas.microsoft.com/office/drawing/2010/main"/>
                </a:ext>
              </a:extLst>
            </a:blip>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92" name="Content Placeholder 3"/>
          <p:cNvSpPr/>
          <p:nvPr/>
        </p:nvSpPr>
        <p:spPr>
          <a:xfrm>
            <a:off x="3348720" y="1402920"/>
            <a:ext cx="1115640" cy="1251000"/>
          </a:xfrm>
          <a:custGeom>
            <a:avLst/>
            <a:gdLst>
              <a:gd name="textAreaLeft" fmla="*/ 0 w 1115640"/>
              <a:gd name="textAreaRight" fmla="*/ 1116000 w 1115640"/>
              <a:gd name="textAreaTop" fmla="*/ 0 h 1251000"/>
              <a:gd name="textAreaBottom" fmla="*/ 1251360 h 1251000"/>
            </a:gdLst>
            <a:ahLst/>
            <a:cxnLst/>
            <a:rect l="textAreaLeft" t="textAreaTop" r="textAreaRight" b="textAreaBottom"/>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blipFill rotWithShape="0">
            <a:blip r:embed="rId1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93" name="Symbol zastępczy zawartości 4"/>
          <p:cNvSpPr/>
          <p:nvPr/>
        </p:nvSpPr>
        <p:spPr>
          <a:xfrm>
            <a:off x="7151400" y="1490040"/>
            <a:ext cx="1344960" cy="1234440"/>
          </a:xfrm>
          <a:custGeom>
            <a:avLst/>
            <a:gdLst>
              <a:gd name="textAreaLeft" fmla="*/ 0 w 1344960"/>
              <a:gd name="textAreaRight" fmla="*/ 1345320 w 1344960"/>
              <a:gd name="textAreaTop" fmla="*/ 0 h 1234440"/>
              <a:gd name="textAreaBottom" fmla="*/ 1234800 h 1234440"/>
            </a:gdLst>
            <a:ahLst/>
            <a:cxnLst/>
            <a:rect l="textAreaLeft" t="textAreaTop" r="textAreaRight" b="textAreaBottom"/>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blipFill rotWithShape="0">
            <a:blip r:embed="rId16"/>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Tree>
  </p:cSld>
  <p:clrMapOvr>
    <a:masterClrMapping/>
  </p:clrMapOvr>
  <p:transition spd="slow">
    <p:wipe/>
    <p:sndAc>
      <p:stSnd>
        <p:snd r:embed="rId4" name="audio1.wav"/>
      </p:stSnd>
    </p:sndAc>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circle(in)">
                                      <p:cBhvr additive="repl">
                                        <p:cTn id="7" dur="2000"/>
                                        <p:tgtEl>
                                          <p:spTgt spid="79"/>
                                        </p:tgtEl>
                                      </p:cBhvr>
                                    </p:animEffect>
                                  </p:childTnLst>
                                </p:cTn>
                              </p:par>
                              <p:par>
                                <p:cTn id="8" presetID="6" presetClass="entr" presetSubtype="16" fill="hold" nodeType="withEffect">
                                  <p:stCondLst>
                                    <p:cond delay="0"/>
                                  </p:stCondLst>
                                  <p:childTnLst>
                                    <p:set>
                                      <p:cBhvr>
                                        <p:cTn id="9" dur="1" fill="hold">
                                          <p:stCondLst>
                                            <p:cond delay="0"/>
                                          </p:stCondLst>
                                        </p:cTn>
                                        <p:tgtEl>
                                          <p:spTgt spid="80">
                                            <p:txEl>
                                              <p:pRg st="0" end="0"/>
                                            </p:txEl>
                                          </p:spTgt>
                                        </p:tgtEl>
                                        <p:attrNameLst>
                                          <p:attrName>style.visibility</p:attrName>
                                        </p:attrNameLst>
                                      </p:cBhvr>
                                      <p:to>
                                        <p:strVal val="visible"/>
                                      </p:to>
                                    </p:set>
                                    <p:animEffect transition="in" filter="circle(in)">
                                      <p:cBhvr additive="repl">
                                        <p:cTn id="10" dur="2000"/>
                                        <p:tgtEl>
                                          <p:spTgt spid="80">
                                            <p:txEl>
                                              <p:pRg st="0" end="0"/>
                                            </p:txEl>
                                          </p:spTgt>
                                        </p:tgtEl>
                                      </p:cBhvr>
                                    </p:animEffect>
                                  </p:childTnLst>
                                </p:cTn>
                              </p:par>
                            </p:childTnLst>
                          </p:cTn>
                        </p:par>
                        <p:par>
                          <p:cTn id="11" fill="hold">
                            <p:stCondLst>
                              <p:cond delay="2000"/>
                            </p:stCondLst>
                            <p:childTnLst>
                              <p:par>
                                <p:cTn id="12" presetClass="mediacall" fill="hold" nodeType="afterEffect">
                                  <p:stCondLst>
                                    <p:cond delay="0"/>
                                  </p:stCondLst>
                                  <p:childTnLst>
                                    <p:cmd type="call" cmd="playFrom(0.0)">
                                      <p:cBhvr>
                                        <p:cTn id="13" dur="34923" fill="hold"/>
                                        <p:tgtEl>
                                          <p:spTgt spid="88"/>
                                        </p:tgtEl>
                                      </p:cBhvr>
                                    </p:cmd>
                                  </p:childTnLst>
                                </p:cTn>
                              </p:par>
                              <p:par>
                                <p:cTn id="14" presetID="31" presetClass="entr" fill="hold" nodeType="withEffect">
                                  <p:stCondLst>
                                    <p:cond delay="0"/>
                                  </p:stCondLst>
                                  <p:childTnLst>
                                    <p:set>
                                      <p:cBhvr>
                                        <p:cTn id="15" dur="1" fill="hold">
                                          <p:stCondLst>
                                            <p:cond delay="0"/>
                                          </p:stCondLst>
                                        </p:cTn>
                                        <p:tgtEl>
                                          <p:spTgt spid="87"/>
                                        </p:tgtEl>
                                        <p:attrNameLst>
                                          <p:attrName>style.visibility</p:attrName>
                                        </p:attrNameLst>
                                      </p:cBhvr>
                                      <p:to>
                                        <p:strVal val="visible"/>
                                      </p:to>
                                    </p:set>
                                    <p:anim calcmode="lin" valueType="num">
                                      <p:cBhvr additive="repl">
                                        <p:cTn id="16" dur="1000" fill="hold"/>
                                        <p:tgtEl>
                                          <p:spTgt spid="87"/>
                                        </p:tgtEl>
                                        <p:attrNameLst>
                                          <p:attrName>ppt_w</p:attrName>
                                        </p:attrNameLst>
                                      </p:cBhvr>
                                      <p:tavLst>
                                        <p:tav tm="0">
                                          <p:val>
                                            <p:fltVal val="0"/>
                                          </p:val>
                                        </p:tav>
                                        <p:tav tm="100000">
                                          <p:val>
                                            <p:strVal val="#ppt_w"/>
                                          </p:val>
                                        </p:tav>
                                      </p:tavLst>
                                    </p:anim>
                                    <p:anim calcmode="lin" valueType="num">
                                      <p:cBhvr additive="repl">
                                        <p:cTn id="17" dur="1000" fill="hold"/>
                                        <p:tgtEl>
                                          <p:spTgt spid="87"/>
                                        </p:tgtEl>
                                        <p:attrNameLst>
                                          <p:attrName>ppt_h</p:attrName>
                                        </p:attrNameLst>
                                      </p:cBhvr>
                                      <p:tavLst>
                                        <p:tav tm="0">
                                          <p:val>
                                            <p:fltVal val="0"/>
                                          </p:val>
                                        </p:tav>
                                        <p:tav tm="100000">
                                          <p:val>
                                            <p:strVal val="#ppt_h"/>
                                          </p:val>
                                        </p:tav>
                                      </p:tavLst>
                                    </p:anim>
                                    <p:anim calcmode="lin" valueType="num">
                                      <p:cBhvr additive="repl">
                                        <p:cTn id="18" dur="1000" fill="hold"/>
                                        <p:tgtEl>
                                          <p:spTgt spid="87"/>
                                        </p:tgtEl>
                                        <p:attrNameLst>
                                          <p:attrName>r</p:attrName>
                                        </p:attrNameLst>
                                      </p:cBhvr>
                                      <p:tavLst>
                                        <p:tav tm="0">
                                          <p:val>
                                            <p:strVal val="90"/>
                                          </p:val>
                                        </p:tav>
                                        <p:tav tm="100000">
                                          <p:val>
                                            <p:strVal val="0"/>
                                          </p:val>
                                        </p:tav>
                                      </p:tavLst>
                                    </p:anim>
                                    <p:animEffect transition="in" filter="fade">
                                      <p:cBhvr additive="repl">
                                        <p:cTn id="19" dur="1000"/>
                                        <p:tgtEl>
                                          <p:spTgt spid="87"/>
                                        </p:tgtEl>
                                      </p:cBhvr>
                                    </p:animEffect>
                                  </p:childTnLst>
                                </p:cTn>
                              </p:par>
                              <p:par>
                                <p:cTn id="20" presetID="31" presetClass="entr" fill="hold" nodeType="withEffect">
                                  <p:stCondLst>
                                    <p:cond delay="0"/>
                                  </p:stCondLst>
                                  <p:childTnLst>
                                    <p:set>
                                      <p:cBhvr>
                                        <p:cTn id="21" dur="1" fill="hold">
                                          <p:stCondLst>
                                            <p:cond delay="0"/>
                                          </p:stCondLst>
                                        </p:cTn>
                                        <p:tgtEl>
                                          <p:spTgt spid="82"/>
                                        </p:tgtEl>
                                        <p:attrNameLst>
                                          <p:attrName>style.visibility</p:attrName>
                                        </p:attrNameLst>
                                      </p:cBhvr>
                                      <p:to>
                                        <p:strVal val="visible"/>
                                      </p:to>
                                    </p:set>
                                    <p:anim calcmode="lin" valueType="num">
                                      <p:cBhvr additive="repl">
                                        <p:cTn id="22" dur="1000" fill="hold"/>
                                        <p:tgtEl>
                                          <p:spTgt spid="82"/>
                                        </p:tgtEl>
                                        <p:attrNameLst>
                                          <p:attrName>ppt_w</p:attrName>
                                        </p:attrNameLst>
                                      </p:cBhvr>
                                      <p:tavLst>
                                        <p:tav tm="0">
                                          <p:val>
                                            <p:fltVal val="0"/>
                                          </p:val>
                                        </p:tav>
                                        <p:tav tm="100000">
                                          <p:val>
                                            <p:strVal val="#ppt_w"/>
                                          </p:val>
                                        </p:tav>
                                      </p:tavLst>
                                    </p:anim>
                                    <p:anim calcmode="lin" valueType="num">
                                      <p:cBhvr additive="repl">
                                        <p:cTn id="23" dur="1000" fill="hold"/>
                                        <p:tgtEl>
                                          <p:spTgt spid="82"/>
                                        </p:tgtEl>
                                        <p:attrNameLst>
                                          <p:attrName>ppt_h</p:attrName>
                                        </p:attrNameLst>
                                      </p:cBhvr>
                                      <p:tavLst>
                                        <p:tav tm="0">
                                          <p:val>
                                            <p:fltVal val="0"/>
                                          </p:val>
                                        </p:tav>
                                        <p:tav tm="100000">
                                          <p:val>
                                            <p:strVal val="#ppt_h"/>
                                          </p:val>
                                        </p:tav>
                                      </p:tavLst>
                                    </p:anim>
                                    <p:anim calcmode="lin" valueType="num">
                                      <p:cBhvr additive="repl">
                                        <p:cTn id="24" dur="1000" fill="hold"/>
                                        <p:tgtEl>
                                          <p:spTgt spid="82"/>
                                        </p:tgtEl>
                                        <p:attrNameLst>
                                          <p:attrName>r</p:attrName>
                                        </p:attrNameLst>
                                      </p:cBhvr>
                                      <p:tavLst>
                                        <p:tav tm="0">
                                          <p:val>
                                            <p:strVal val="90"/>
                                          </p:val>
                                        </p:tav>
                                        <p:tav tm="100000">
                                          <p:val>
                                            <p:strVal val="0"/>
                                          </p:val>
                                        </p:tav>
                                      </p:tavLst>
                                    </p:anim>
                                    <p:animEffect transition="in" filter="fade">
                                      <p:cBhvr additive="repl">
                                        <p:cTn id="25" dur="1000"/>
                                        <p:tgtEl>
                                          <p:spTgt spid="82"/>
                                        </p:tgtEl>
                                      </p:cBhvr>
                                    </p:animEffect>
                                  </p:childTnLst>
                                </p:cTn>
                              </p:par>
                              <p:par>
                                <p:cTn id="26" presetID="31" presetClass="entr" fill="hold" nodeType="withEffect">
                                  <p:stCondLst>
                                    <p:cond delay="0"/>
                                  </p:stCondLst>
                                  <p:childTnLst>
                                    <p:set>
                                      <p:cBhvr>
                                        <p:cTn id="27" dur="1" fill="hold">
                                          <p:stCondLst>
                                            <p:cond delay="0"/>
                                          </p:stCondLst>
                                        </p:cTn>
                                        <p:tgtEl>
                                          <p:spTgt spid="83"/>
                                        </p:tgtEl>
                                        <p:attrNameLst>
                                          <p:attrName>style.visibility</p:attrName>
                                        </p:attrNameLst>
                                      </p:cBhvr>
                                      <p:to>
                                        <p:strVal val="visible"/>
                                      </p:to>
                                    </p:set>
                                    <p:anim calcmode="lin" valueType="num">
                                      <p:cBhvr additive="repl">
                                        <p:cTn id="28" dur="1000" fill="hold"/>
                                        <p:tgtEl>
                                          <p:spTgt spid="83"/>
                                        </p:tgtEl>
                                        <p:attrNameLst>
                                          <p:attrName>ppt_w</p:attrName>
                                        </p:attrNameLst>
                                      </p:cBhvr>
                                      <p:tavLst>
                                        <p:tav tm="0">
                                          <p:val>
                                            <p:fltVal val="0"/>
                                          </p:val>
                                        </p:tav>
                                        <p:tav tm="100000">
                                          <p:val>
                                            <p:strVal val="#ppt_w"/>
                                          </p:val>
                                        </p:tav>
                                      </p:tavLst>
                                    </p:anim>
                                    <p:anim calcmode="lin" valueType="num">
                                      <p:cBhvr additive="repl">
                                        <p:cTn id="29" dur="1000" fill="hold"/>
                                        <p:tgtEl>
                                          <p:spTgt spid="83"/>
                                        </p:tgtEl>
                                        <p:attrNameLst>
                                          <p:attrName>ppt_h</p:attrName>
                                        </p:attrNameLst>
                                      </p:cBhvr>
                                      <p:tavLst>
                                        <p:tav tm="0">
                                          <p:val>
                                            <p:fltVal val="0"/>
                                          </p:val>
                                        </p:tav>
                                        <p:tav tm="100000">
                                          <p:val>
                                            <p:strVal val="#ppt_h"/>
                                          </p:val>
                                        </p:tav>
                                      </p:tavLst>
                                    </p:anim>
                                    <p:anim calcmode="lin" valueType="num">
                                      <p:cBhvr additive="repl">
                                        <p:cTn id="30" dur="1000" fill="hold"/>
                                        <p:tgtEl>
                                          <p:spTgt spid="83"/>
                                        </p:tgtEl>
                                        <p:attrNameLst>
                                          <p:attrName>r</p:attrName>
                                        </p:attrNameLst>
                                      </p:cBhvr>
                                      <p:tavLst>
                                        <p:tav tm="0">
                                          <p:val>
                                            <p:strVal val="90"/>
                                          </p:val>
                                        </p:tav>
                                        <p:tav tm="100000">
                                          <p:val>
                                            <p:strVal val="0"/>
                                          </p:val>
                                        </p:tav>
                                      </p:tavLst>
                                    </p:anim>
                                    <p:animEffect transition="in" filter="fade">
                                      <p:cBhvr additive="repl">
                                        <p:cTn id="31" dur="1000"/>
                                        <p:tgtEl>
                                          <p:spTgt spid="83"/>
                                        </p:tgtEl>
                                      </p:cBhvr>
                                    </p:animEffect>
                                  </p:childTnLst>
                                </p:cTn>
                              </p:par>
                              <p:par>
                                <p:cTn id="32" presetID="31" presetClass="entr" fill="hold" nodeType="withEffect">
                                  <p:stCondLst>
                                    <p:cond delay="0"/>
                                  </p:stCondLst>
                                  <p:childTnLst>
                                    <p:set>
                                      <p:cBhvr>
                                        <p:cTn id="33" dur="1" fill="hold">
                                          <p:stCondLst>
                                            <p:cond delay="0"/>
                                          </p:stCondLst>
                                        </p:cTn>
                                        <p:tgtEl>
                                          <p:spTgt spid="90"/>
                                        </p:tgtEl>
                                        <p:attrNameLst>
                                          <p:attrName>style.visibility</p:attrName>
                                        </p:attrNameLst>
                                      </p:cBhvr>
                                      <p:to>
                                        <p:strVal val="visible"/>
                                      </p:to>
                                    </p:set>
                                    <p:anim calcmode="lin" valueType="num">
                                      <p:cBhvr additive="repl">
                                        <p:cTn id="34" dur="1000" fill="hold"/>
                                        <p:tgtEl>
                                          <p:spTgt spid="90"/>
                                        </p:tgtEl>
                                        <p:attrNameLst>
                                          <p:attrName>ppt_w</p:attrName>
                                        </p:attrNameLst>
                                      </p:cBhvr>
                                      <p:tavLst>
                                        <p:tav tm="0">
                                          <p:val>
                                            <p:fltVal val="0"/>
                                          </p:val>
                                        </p:tav>
                                        <p:tav tm="100000">
                                          <p:val>
                                            <p:strVal val="#ppt_w"/>
                                          </p:val>
                                        </p:tav>
                                      </p:tavLst>
                                    </p:anim>
                                    <p:anim calcmode="lin" valueType="num">
                                      <p:cBhvr additive="repl">
                                        <p:cTn id="35" dur="1000" fill="hold"/>
                                        <p:tgtEl>
                                          <p:spTgt spid="90"/>
                                        </p:tgtEl>
                                        <p:attrNameLst>
                                          <p:attrName>ppt_h</p:attrName>
                                        </p:attrNameLst>
                                      </p:cBhvr>
                                      <p:tavLst>
                                        <p:tav tm="0">
                                          <p:val>
                                            <p:fltVal val="0"/>
                                          </p:val>
                                        </p:tav>
                                        <p:tav tm="100000">
                                          <p:val>
                                            <p:strVal val="#ppt_h"/>
                                          </p:val>
                                        </p:tav>
                                      </p:tavLst>
                                    </p:anim>
                                    <p:anim calcmode="lin" valueType="num">
                                      <p:cBhvr additive="repl">
                                        <p:cTn id="36" dur="1000" fill="hold"/>
                                        <p:tgtEl>
                                          <p:spTgt spid="90"/>
                                        </p:tgtEl>
                                        <p:attrNameLst>
                                          <p:attrName>r</p:attrName>
                                        </p:attrNameLst>
                                      </p:cBhvr>
                                      <p:tavLst>
                                        <p:tav tm="0">
                                          <p:val>
                                            <p:strVal val="90"/>
                                          </p:val>
                                        </p:tav>
                                        <p:tav tm="100000">
                                          <p:val>
                                            <p:strVal val="0"/>
                                          </p:val>
                                        </p:tav>
                                      </p:tavLst>
                                    </p:anim>
                                    <p:animEffect transition="in" filter="fade">
                                      <p:cBhvr additive="repl">
                                        <p:cTn id="37" dur="1000"/>
                                        <p:tgtEl>
                                          <p:spTgt spid="90"/>
                                        </p:tgtEl>
                                      </p:cBhvr>
                                    </p:animEffect>
                                  </p:childTnLst>
                                </p:cTn>
                              </p:par>
                              <p:par>
                                <p:cTn id="38" presetID="31" presetClass="entr" fill="hold" nodeType="withEffect">
                                  <p:stCondLst>
                                    <p:cond delay="0"/>
                                  </p:stCondLst>
                                  <p:childTnLst>
                                    <p:set>
                                      <p:cBhvr>
                                        <p:cTn id="39" dur="1" fill="hold">
                                          <p:stCondLst>
                                            <p:cond delay="0"/>
                                          </p:stCondLst>
                                        </p:cTn>
                                        <p:tgtEl>
                                          <p:spTgt spid="84"/>
                                        </p:tgtEl>
                                        <p:attrNameLst>
                                          <p:attrName>style.visibility</p:attrName>
                                        </p:attrNameLst>
                                      </p:cBhvr>
                                      <p:to>
                                        <p:strVal val="visible"/>
                                      </p:to>
                                    </p:set>
                                    <p:anim calcmode="lin" valueType="num">
                                      <p:cBhvr additive="repl">
                                        <p:cTn id="40" dur="1000" fill="hold"/>
                                        <p:tgtEl>
                                          <p:spTgt spid="84"/>
                                        </p:tgtEl>
                                        <p:attrNameLst>
                                          <p:attrName>ppt_w</p:attrName>
                                        </p:attrNameLst>
                                      </p:cBhvr>
                                      <p:tavLst>
                                        <p:tav tm="0">
                                          <p:val>
                                            <p:fltVal val="0"/>
                                          </p:val>
                                        </p:tav>
                                        <p:tav tm="100000">
                                          <p:val>
                                            <p:strVal val="#ppt_w"/>
                                          </p:val>
                                        </p:tav>
                                      </p:tavLst>
                                    </p:anim>
                                    <p:anim calcmode="lin" valueType="num">
                                      <p:cBhvr additive="repl">
                                        <p:cTn id="41" dur="1000" fill="hold"/>
                                        <p:tgtEl>
                                          <p:spTgt spid="84"/>
                                        </p:tgtEl>
                                        <p:attrNameLst>
                                          <p:attrName>ppt_h</p:attrName>
                                        </p:attrNameLst>
                                      </p:cBhvr>
                                      <p:tavLst>
                                        <p:tav tm="0">
                                          <p:val>
                                            <p:fltVal val="0"/>
                                          </p:val>
                                        </p:tav>
                                        <p:tav tm="100000">
                                          <p:val>
                                            <p:strVal val="#ppt_h"/>
                                          </p:val>
                                        </p:tav>
                                      </p:tavLst>
                                    </p:anim>
                                    <p:anim calcmode="lin" valueType="num">
                                      <p:cBhvr additive="repl">
                                        <p:cTn id="42" dur="1000" fill="hold"/>
                                        <p:tgtEl>
                                          <p:spTgt spid="84"/>
                                        </p:tgtEl>
                                        <p:attrNameLst>
                                          <p:attrName>r</p:attrName>
                                        </p:attrNameLst>
                                      </p:cBhvr>
                                      <p:tavLst>
                                        <p:tav tm="0">
                                          <p:val>
                                            <p:strVal val="90"/>
                                          </p:val>
                                        </p:tav>
                                        <p:tav tm="100000">
                                          <p:val>
                                            <p:strVal val="0"/>
                                          </p:val>
                                        </p:tav>
                                      </p:tavLst>
                                    </p:anim>
                                    <p:animEffect transition="in" filter="fade">
                                      <p:cBhvr additive="repl">
                                        <p:cTn id="43" dur="1000"/>
                                        <p:tgtEl>
                                          <p:spTgt spid="84"/>
                                        </p:tgtEl>
                                      </p:cBhvr>
                                    </p:animEffect>
                                  </p:childTnLst>
                                </p:cTn>
                              </p:par>
                              <p:par>
                                <p:cTn id="44" presetID="31" presetClass="entr" fill="hold" nodeType="withEffect">
                                  <p:stCondLst>
                                    <p:cond delay="0"/>
                                  </p:stCondLst>
                                  <p:childTnLst>
                                    <p:set>
                                      <p:cBhvr>
                                        <p:cTn id="45" dur="1" fill="hold">
                                          <p:stCondLst>
                                            <p:cond delay="0"/>
                                          </p:stCondLst>
                                        </p:cTn>
                                        <p:tgtEl>
                                          <p:spTgt spid="86"/>
                                        </p:tgtEl>
                                        <p:attrNameLst>
                                          <p:attrName>style.visibility</p:attrName>
                                        </p:attrNameLst>
                                      </p:cBhvr>
                                      <p:to>
                                        <p:strVal val="visible"/>
                                      </p:to>
                                    </p:set>
                                    <p:anim calcmode="lin" valueType="num">
                                      <p:cBhvr additive="repl">
                                        <p:cTn id="46" dur="1000" fill="hold"/>
                                        <p:tgtEl>
                                          <p:spTgt spid="86"/>
                                        </p:tgtEl>
                                        <p:attrNameLst>
                                          <p:attrName>ppt_w</p:attrName>
                                        </p:attrNameLst>
                                      </p:cBhvr>
                                      <p:tavLst>
                                        <p:tav tm="0">
                                          <p:val>
                                            <p:fltVal val="0"/>
                                          </p:val>
                                        </p:tav>
                                        <p:tav tm="100000">
                                          <p:val>
                                            <p:strVal val="#ppt_w"/>
                                          </p:val>
                                        </p:tav>
                                      </p:tavLst>
                                    </p:anim>
                                    <p:anim calcmode="lin" valueType="num">
                                      <p:cBhvr additive="repl">
                                        <p:cTn id="47" dur="1000" fill="hold"/>
                                        <p:tgtEl>
                                          <p:spTgt spid="86"/>
                                        </p:tgtEl>
                                        <p:attrNameLst>
                                          <p:attrName>ppt_h</p:attrName>
                                        </p:attrNameLst>
                                      </p:cBhvr>
                                      <p:tavLst>
                                        <p:tav tm="0">
                                          <p:val>
                                            <p:fltVal val="0"/>
                                          </p:val>
                                        </p:tav>
                                        <p:tav tm="100000">
                                          <p:val>
                                            <p:strVal val="#ppt_h"/>
                                          </p:val>
                                        </p:tav>
                                      </p:tavLst>
                                    </p:anim>
                                    <p:anim calcmode="lin" valueType="num">
                                      <p:cBhvr additive="repl">
                                        <p:cTn id="48" dur="1000" fill="hold"/>
                                        <p:tgtEl>
                                          <p:spTgt spid="86"/>
                                        </p:tgtEl>
                                        <p:attrNameLst>
                                          <p:attrName>r</p:attrName>
                                        </p:attrNameLst>
                                      </p:cBhvr>
                                      <p:tavLst>
                                        <p:tav tm="0">
                                          <p:val>
                                            <p:strVal val="90"/>
                                          </p:val>
                                        </p:tav>
                                        <p:tav tm="100000">
                                          <p:val>
                                            <p:strVal val="0"/>
                                          </p:val>
                                        </p:tav>
                                      </p:tavLst>
                                    </p:anim>
                                    <p:animEffect transition="in" filter="fade">
                                      <p:cBhvr additive="repl">
                                        <p:cTn id="49" dur="1000"/>
                                        <p:tgtEl>
                                          <p:spTgt spid="86"/>
                                        </p:tgtEl>
                                      </p:cBhvr>
                                    </p:animEffect>
                                  </p:childTnLst>
                                </p:cTn>
                              </p:par>
                              <p:par>
                                <p:cTn id="50" presetID="31" presetClass="entr" fill="hold" nodeType="withEffect">
                                  <p:stCondLst>
                                    <p:cond delay="0"/>
                                  </p:stCondLst>
                                  <p:childTnLst>
                                    <p:set>
                                      <p:cBhvr>
                                        <p:cTn id="51" dur="1" fill="hold">
                                          <p:stCondLst>
                                            <p:cond delay="0"/>
                                          </p:stCondLst>
                                        </p:cTn>
                                        <p:tgtEl>
                                          <p:spTgt spid="89"/>
                                        </p:tgtEl>
                                        <p:attrNameLst>
                                          <p:attrName>style.visibility</p:attrName>
                                        </p:attrNameLst>
                                      </p:cBhvr>
                                      <p:to>
                                        <p:strVal val="visible"/>
                                      </p:to>
                                    </p:set>
                                    <p:anim calcmode="lin" valueType="num">
                                      <p:cBhvr additive="repl">
                                        <p:cTn id="52" dur="1000" fill="hold"/>
                                        <p:tgtEl>
                                          <p:spTgt spid="89"/>
                                        </p:tgtEl>
                                        <p:attrNameLst>
                                          <p:attrName>ppt_w</p:attrName>
                                        </p:attrNameLst>
                                      </p:cBhvr>
                                      <p:tavLst>
                                        <p:tav tm="0">
                                          <p:val>
                                            <p:fltVal val="0"/>
                                          </p:val>
                                        </p:tav>
                                        <p:tav tm="100000">
                                          <p:val>
                                            <p:strVal val="#ppt_w"/>
                                          </p:val>
                                        </p:tav>
                                      </p:tavLst>
                                    </p:anim>
                                    <p:anim calcmode="lin" valueType="num">
                                      <p:cBhvr additive="repl">
                                        <p:cTn id="53" dur="1000" fill="hold"/>
                                        <p:tgtEl>
                                          <p:spTgt spid="89"/>
                                        </p:tgtEl>
                                        <p:attrNameLst>
                                          <p:attrName>ppt_h</p:attrName>
                                        </p:attrNameLst>
                                      </p:cBhvr>
                                      <p:tavLst>
                                        <p:tav tm="0">
                                          <p:val>
                                            <p:fltVal val="0"/>
                                          </p:val>
                                        </p:tav>
                                        <p:tav tm="100000">
                                          <p:val>
                                            <p:strVal val="#ppt_h"/>
                                          </p:val>
                                        </p:tav>
                                      </p:tavLst>
                                    </p:anim>
                                    <p:anim calcmode="lin" valueType="num">
                                      <p:cBhvr additive="repl">
                                        <p:cTn id="54" dur="1000" fill="hold"/>
                                        <p:tgtEl>
                                          <p:spTgt spid="89"/>
                                        </p:tgtEl>
                                        <p:attrNameLst>
                                          <p:attrName>r</p:attrName>
                                        </p:attrNameLst>
                                      </p:cBhvr>
                                      <p:tavLst>
                                        <p:tav tm="0">
                                          <p:val>
                                            <p:strVal val="90"/>
                                          </p:val>
                                        </p:tav>
                                        <p:tav tm="100000">
                                          <p:val>
                                            <p:strVal val="0"/>
                                          </p:val>
                                        </p:tav>
                                      </p:tavLst>
                                    </p:anim>
                                    <p:animEffect transition="in" filter="fade">
                                      <p:cBhvr additive="repl">
                                        <p:cTn id="55" dur="1000"/>
                                        <p:tgtEl>
                                          <p:spTgt spid="89"/>
                                        </p:tgtEl>
                                      </p:cBhvr>
                                    </p:animEffect>
                                  </p:childTnLst>
                                </p:cTn>
                              </p:par>
                              <p:par>
                                <p:cTn id="56" presetID="31" presetClass="entr" fill="hold" nodeType="withEffect">
                                  <p:stCondLst>
                                    <p:cond delay="0"/>
                                  </p:stCondLst>
                                  <p:childTnLst>
                                    <p:set>
                                      <p:cBhvr>
                                        <p:cTn id="57" dur="1" fill="hold">
                                          <p:stCondLst>
                                            <p:cond delay="0"/>
                                          </p:stCondLst>
                                        </p:cTn>
                                        <p:tgtEl>
                                          <p:spTgt spid="93"/>
                                        </p:tgtEl>
                                        <p:attrNameLst>
                                          <p:attrName>style.visibility</p:attrName>
                                        </p:attrNameLst>
                                      </p:cBhvr>
                                      <p:to>
                                        <p:strVal val="visible"/>
                                      </p:to>
                                    </p:set>
                                    <p:anim calcmode="lin" valueType="num">
                                      <p:cBhvr additive="repl">
                                        <p:cTn id="58" dur="1000" fill="hold"/>
                                        <p:tgtEl>
                                          <p:spTgt spid="93"/>
                                        </p:tgtEl>
                                        <p:attrNameLst>
                                          <p:attrName>ppt_w</p:attrName>
                                        </p:attrNameLst>
                                      </p:cBhvr>
                                      <p:tavLst>
                                        <p:tav tm="0">
                                          <p:val>
                                            <p:fltVal val="0"/>
                                          </p:val>
                                        </p:tav>
                                        <p:tav tm="100000">
                                          <p:val>
                                            <p:strVal val="#ppt_w"/>
                                          </p:val>
                                        </p:tav>
                                      </p:tavLst>
                                    </p:anim>
                                    <p:anim calcmode="lin" valueType="num">
                                      <p:cBhvr additive="repl">
                                        <p:cTn id="59" dur="1000" fill="hold"/>
                                        <p:tgtEl>
                                          <p:spTgt spid="93"/>
                                        </p:tgtEl>
                                        <p:attrNameLst>
                                          <p:attrName>ppt_h</p:attrName>
                                        </p:attrNameLst>
                                      </p:cBhvr>
                                      <p:tavLst>
                                        <p:tav tm="0">
                                          <p:val>
                                            <p:fltVal val="0"/>
                                          </p:val>
                                        </p:tav>
                                        <p:tav tm="100000">
                                          <p:val>
                                            <p:strVal val="#ppt_h"/>
                                          </p:val>
                                        </p:tav>
                                      </p:tavLst>
                                    </p:anim>
                                    <p:anim calcmode="lin" valueType="num">
                                      <p:cBhvr additive="repl">
                                        <p:cTn id="60" dur="1000" fill="hold"/>
                                        <p:tgtEl>
                                          <p:spTgt spid="93"/>
                                        </p:tgtEl>
                                        <p:attrNameLst>
                                          <p:attrName>r</p:attrName>
                                        </p:attrNameLst>
                                      </p:cBhvr>
                                      <p:tavLst>
                                        <p:tav tm="0">
                                          <p:val>
                                            <p:strVal val="90"/>
                                          </p:val>
                                        </p:tav>
                                        <p:tav tm="100000">
                                          <p:val>
                                            <p:strVal val="0"/>
                                          </p:val>
                                        </p:tav>
                                      </p:tavLst>
                                    </p:anim>
                                    <p:animEffect transition="in" filter="fade">
                                      <p:cBhvr additive="repl">
                                        <p:cTn id="61" dur="1000"/>
                                        <p:tgtEl>
                                          <p:spTgt spid="93"/>
                                        </p:tgtEl>
                                      </p:cBhvr>
                                    </p:animEffect>
                                  </p:childTnLst>
                                </p:cTn>
                              </p:par>
                              <p:par>
                                <p:cTn id="62" presetID="31" presetClass="entr" fill="hold" nodeType="withEffect">
                                  <p:stCondLst>
                                    <p:cond delay="0"/>
                                  </p:stCondLst>
                                  <p:childTnLst>
                                    <p:set>
                                      <p:cBhvr>
                                        <p:cTn id="63" dur="1" fill="hold">
                                          <p:stCondLst>
                                            <p:cond delay="0"/>
                                          </p:stCondLst>
                                        </p:cTn>
                                        <p:tgtEl>
                                          <p:spTgt spid="85"/>
                                        </p:tgtEl>
                                        <p:attrNameLst>
                                          <p:attrName>style.visibility</p:attrName>
                                        </p:attrNameLst>
                                      </p:cBhvr>
                                      <p:to>
                                        <p:strVal val="visible"/>
                                      </p:to>
                                    </p:set>
                                    <p:anim calcmode="lin" valueType="num">
                                      <p:cBhvr additive="repl">
                                        <p:cTn id="64" dur="1000" fill="hold"/>
                                        <p:tgtEl>
                                          <p:spTgt spid="85"/>
                                        </p:tgtEl>
                                        <p:attrNameLst>
                                          <p:attrName>ppt_w</p:attrName>
                                        </p:attrNameLst>
                                      </p:cBhvr>
                                      <p:tavLst>
                                        <p:tav tm="0">
                                          <p:val>
                                            <p:fltVal val="0"/>
                                          </p:val>
                                        </p:tav>
                                        <p:tav tm="100000">
                                          <p:val>
                                            <p:strVal val="#ppt_w"/>
                                          </p:val>
                                        </p:tav>
                                      </p:tavLst>
                                    </p:anim>
                                    <p:anim calcmode="lin" valueType="num">
                                      <p:cBhvr additive="repl">
                                        <p:cTn id="65" dur="1000" fill="hold"/>
                                        <p:tgtEl>
                                          <p:spTgt spid="85"/>
                                        </p:tgtEl>
                                        <p:attrNameLst>
                                          <p:attrName>ppt_h</p:attrName>
                                        </p:attrNameLst>
                                      </p:cBhvr>
                                      <p:tavLst>
                                        <p:tav tm="0">
                                          <p:val>
                                            <p:fltVal val="0"/>
                                          </p:val>
                                        </p:tav>
                                        <p:tav tm="100000">
                                          <p:val>
                                            <p:strVal val="#ppt_h"/>
                                          </p:val>
                                        </p:tav>
                                      </p:tavLst>
                                    </p:anim>
                                    <p:anim calcmode="lin" valueType="num">
                                      <p:cBhvr additive="repl">
                                        <p:cTn id="66" dur="1000" fill="hold"/>
                                        <p:tgtEl>
                                          <p:spTgt spid="85"/>
                                        </p:tgtEl>
                                        <p:attrNameLst>
                                          <p:attrName>r</p:attrName>
                                        </p:attrNameLst>
                                      </p:cBhvr>
                                      <p:tavLst>
                                        <p:tav tm="0">
                                          <p:val>
                                            <p:strVal val="90"/>
                                          </p:val>
                                        </p:tav>
                                        <p:tav tm="100000">
                                          <p:val>
                                            <p:strVal val="0"/>
                                          </p:val>
                                        </p:tav>
                                      </p:tavLst>
                                    </p:anim>
                                    <p:animEffect transition="in" filter="fade">
                                      <p:cBhvr additive="repl">
                                        <p:cTn id="67" dur="1000"/>
                                        <p:tgtEl>
                                          <p:spTgt spid="85"/>
                                        </p:tgtEl>
                                      </p:cBhvr>
                                    </p:animEffect>
                                  </p:childTnLst>
                                </p:cTn>
                              </p:par>
                              <p:par>
                                <p:cTn id="68" presetID="31" presetClass="entr" fill="hold" nodeType="withEffect">
                                  <p:stCondLst>
                                    <p:cond delay="0"/>
                                  </p:stCondLst>
                                  <p:childTnLst>
                                    <p:set>
                                      <p:cBhvr>
                                        <p:cTn id="69" dur="1" fill="hold">
                                          <p:stCondLst>
                                            <p:cond delay="0"/>
                                          </p:stCondLst>
                                        </p:cTn>
                                        <p:tgtEl>
                                          <p:spTgt spid="91"/>
                                        </p:tgtEl>
                                        <p:attrNameLst>
                                          <p:attrName>style.visibility</p:attrName>
                                        </p:attrNameLst>
                                      </p:cBhvr>
                                      <p:to>
                                        <p:strVal val="visible"/>
                                      </p:to>
                                    </p:set>
                                    <p:anim calcmode="lin" valueType="num">
                                      <p:cBhvr additive="repl">
                                        <p:cTn id="70" dur="1000" fill="hold"/>
                                        <p:tgtEl>
                                          <p:spTgt spid="91"/>
                                        </p:tgtEl>
                                        <p:attrNameLst>
                                          <p:attrName>ppt_w</p:attrName>
                                        </p:attrNameLst>
                                      </p:cBhvr>
                                      <p:tavLst>
                                        <p:tav tm="0">
                                          <p:val>
                                            <p:fltVal val="0"/>
                                          </p:val>
                                        </p:tav>
                                        <p:tav tm="100000">
                                          <p:val>
                                            <p:strVal val="#ppt_w"/>
                                          </p:val>
                                        </p:tav>
                                      </p:tavLst>
                                    </p:anim>
                                    <p:anim calcmode="lin" valueType="num">
                                      <p:cBhvr additive="repl">
                                        <p:cTn id="71" dur="1000" fill="hold"/>
                                        <p:tgtEl>
                                          <p:spTgt spid="91"/>
                                        </p:tgtEl>
                                        <p:attrNameLst>
                                          <p:attrName>ppt_h</p:attrName>
                                        </p:attrNameLst>
                                      </p:cBhvr>
                                      <p:tavLst>
                                        <p:tav tm="0">
                                          <p:val>
                                            <p:fltVal val="0"/>
                                          </p:val>
                                        </p:tav>
                                        <p:tav tm="100000">
                                          <p:val>
                                            <p:strVal val="#ppt_h"/>
                                          </p:val>
                                        </p:tav>
                                      </p:tavLst>
                                    </p:anim>
                                    <p:anim calcmode="lin" valueType="num">
                                      <p:cBhvr additive="repl">
                                        <p:cTn id="72" dur="1000" fill="hold"/>
                                        <p:tgtEl>
                                          <p:spTgt spid="91"/>
                                        </p:tgtEl>
                                        <p:attrNameLst>
                                          <p:attrName>r</p:attrName>
                                        </p:attrNameLst>
                                      </p:cBhvr>
                                      <p:tavLst>
                                        <p:tav tm="0">
                                          <p:val>
                                            <p:strVal val="90"/>
                                          </p:val>
                                        </p:tav>
                                        <p:tav tm="100000">
                                          <p:val>
                                            <p:strVal val="0"/>
                                          </p:val>
                                        </p:tav>
                                      </p:tavLst>
                                    </p:anim>
                                    <p:animEffect transition="in" filter="fade">
                                      <p:cBhvr additive="repl">
                                        <p:cTn id="73" dur="1000"/>
                                        <p:tgtEl>
                                          <p:spTgt spid="91"/>
                                        </p:tgtEl>
                                      </p:cBhvr>
                                    </p:animEffect>
                                  </p:childTnLst>
                                </p:cTn>
                              </p:par>
                              <p:par>
                                <p:cTn id="74" presetID="31" presetClass="entr" fill="hold" nodeType="withEffect">
                                  <p:stCondLst>
                                    <p:cond delay="0"/>
                                  </p:stCondLst>
                                  <p:childTnLst>
                                    <p:set>
                                      <p:cBhvr>
                                        <p:cTn id="75" dur="1" fill="hold">
                                          <p:stCondLst>
                                            <p:cond delay="0"/>
                                          </p:stCondLst>
                                        </p:cTn>
                                        <p:tgtEl>
                                          <p:spTgt spid="92"/>
                                        </p:tgtEl>
                                        <p:attrNameLst>
                                          <p:attrName>style.visibility</p:attrName>
                                        </p:attrNameLst>
                                      </p:cBhvr>
                                      <p:to>
                                        <p:strVal val="visible"/>
                                      </p:to>
                                    </p:set>
                                    <p:anim calcmode="lin" valueType="num">
                                      <p:cBhvr additive="repl">
                                        <p:cTn id="76" dur="1000" fill="hold"/>
                                        <p:tgtEl>
                                          <p:spTgt spid="92"/>
                                        </p:tgtEl>
                                        <p:attrNameLst>
                                          <p:attrName>ppt_w</p:attrName>
                                        </p:attrNameLst>
                                      </p:cBhvr>
                                      <p:tavLst>
                                        <p:tav tm="0">
                                          <p:val>
                                            <p:fltVal val="0"/>
                                          </p:val>
                                        </p:tav>
                                        <p:tav tm="100000">
                                          <p:val>
                                            <p:strVal val="#ppt_w"/>
                                          </p:val>
                                        </p:tav>
                                      </p:tavLst>
                                    </p:anim>
                                    <p:anim calcmode="lin" valueType="num">
                                      <p:cBhvr additive="repl">
                                        <p:cTn id="77" dur="1000" fill="hold"/>
                                        <p:tgtEl>
                                          <p:spTgt spid="92"/>
                                        </p:tgtEl>
                                        <p:attrNameLst>
                                          <p:attrName>ppt_h</p:attrName>
                                        </p:attrNameLst>
                                      </p:cBhvr>
                                      <p:tavLst>
                                        <p:tav tm="0">
                                          <p:val>
                                            <p:fltVal val="0"/>
                                          </p:val>
                                        </p:tav>
                                        <p:tav tm="100000">
                                          <p:val>
                                            <p:strVal val="#ppt_h"/>
                                          </p:val>
                                        </p:tav>
                                      </p:tavLst>
                                    </p:anim>
                                    <p:anim calcmode="lin" valueType="num">
                                      <p:cBhvr additive="repl">
                                        <p:cTn id="78" dur="1000" fill="hold"/>
                                        <p:tgtEl>
                                          <p:spTgt spid="92"/>
                                        </p:tgtEl>
                                        <p:attrNameLst>
                                          <p:attrName>r</p:attrName>
                                        </p:attrNameLst>
                                      </p:cBhvr>
                                      <p:tavLst>
                                        <p:tav tm="0">
                                          <p:val>
                                            <p:strVal val="90"/>
                                          </p:val>
                                        </p:tav>
                                        <p:tav tm="100000">
                                          <p:val>
                                            <p:strVal val="0"/>
                                          </p:val>
                                        </p:tav>
                                      </p:tavLst>
                                    </p:anim>
                                    <p:animEffect transition="in" filter="fade">
                                      <p:cBhvr additive="repl">
                                        <p:cTn id="79"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3" name="Rectangle 10">
            <a:extLst>
              <a:ext uri="{C183D7F6-B498-43B3-948B-1728B52AA6E4}">
                <adec:decorative xmlns:adec="http://schemas.microsoft.com/office/drawing/2017/decorative" xmlns:mc="http://schemas.openxmlformats.org/markup-compatibility/2006" xmlns:p15="http://schemas.microsoft.com/office/powerpoint/2012/main" xmlns:p14="http://schemas.microsoft.com/office/powerpoint/2010/main" xmlns=""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Century Gothic"/>
            </a:endParaRPr>
          </a:p>
        </p:txBody>
      </p:sp>
      <p:sp>
        <p:nvSpPr>
          <p:cNvPr id="144" name="PlaceHolder 1"/>
          <p:cNvSpPr>
            <a:spLocks noGrp="1"/>
          </p:cNvSpPr>
          <p:nvPr>
            <p:ph/>
          </p:nvPr>
        </p:nvSpPr>
        <p:spPr>
          <a:xfrm>
            <a:off x="762480" y="1765800"/>
            <a:ext cx="5081400" cy="3062880"/>
          </a:xfrm>
          <a:prstGeom prst="rect">
            <a:avLst/>
          </a:prstGeom>
          <a:noFill/>
          <a:ln w="15840">
            <a:solidFill>
              <a:srgbClr val="00B0F0"/>
            </a:solidFill>
            <a:round/>
          </a:ln>
        </p:spPr>
        <p:txBody>
          <a:bodyPr lIns="91440" tIns="45720" rIns="91440" bIns="45720" anchor="t">
            <a:normAutofit/>
          </a:bodyPr>
          <a:lstStyle/>
          <a:p>
            <a:pPr indent="0" defTabSz="914400">
              <a:lnSpc>
                <a:spcPct val="100000"/>
              </a:lnSpc>
              <a:spcBef>
                <a:spcPts val="1001"/>
              </a:spcBef>
              <a:buNone/>
              <a:tabLst>
                <a:tab pos="0" algn="l"/>
              </a:tabLst>
            </a:pPr>
            <a:r>
              <a:rPr lang="en-US" sz="2000" b="0" u="sng" strike="noStrike" spc="-1">
                <a:solidFill>
                  <a:schemeClr val="dk1"/>
                </a:solidFill>
                <a:uFillTx/>
                <a:latin typeface="Century Gothic"/>
                <a:ea typeface="Century Gothic"/>
              </a:rPr>
              <a:t>Opis</a:t>
            </a:r>
            <a:r>
              <a:rPr lang="pl-PL" sz="2000" b="0" u="sng" strike="noStrike" spc="-1">
                <a:solidFill>
                  <a:schemeClr val="dk1"/>
                </a:solidFill>
                <a:uFillTx/>
                <a:latin typeface="Century Gothic"/>
                <a:ea typeface="Century Gothic"/>
              </a:rPr>
              <a:t>:</a:t>
            </a:r>
            <a:endParaRPr lang="pl-PL" sz="2000" b="0" strike="noStrike" spc="-1">
              <a:solidFill>
                <a:schemeClr val="dk1"/>
              </a:solidFill>
              <a:latin typeface="Century Gothic"/>
            </a:endParaRPr>
          </a:p>
          <a:p>
            <a:pPr indent="0" defTabSz="914400">
              <a:lnSpc>
                <a:spcPct val="100000"/>
              </a:lnSpc>
              <a:spcBef>
                <a:spcPts val="1001"/>
              </a:spcBef>
              <a:buNone/>
              <a:tabLst>
                <a:tab pos="0" algn="l"/>
              </a:tabLst>
            </a:pPr>
            <a:r>
              <a:rPr lang="en-US" sz="1600" b="0" strike="noStrike" spc="-1">
                <a:solidFill>
                  <a:schemeClr val="dk1"/>
                </a:solidFill>
                <a:latin typeface="Century Gothic"/>
                <a:ea typeface="Century Gothic"/>
              </a:rPr>
              <a:t>Kawka to średniej wielkości ptak o smukłej budowie ciała. Dorosłe kawki mają charakterystyczne ubarwienie: głowa, szyja i pierś są czarne, natomiast grzbiet, skrzydła i ogon mają szary kolor. Na skrzydłach widoczne są białe plamy, szczególnie widoczne w locie. Młode kawki są bardziej matowe i mają mniej kontrastowy wygląd.Długość ciała kawki wynosi około 34-39 cm, a rozpiętość skrzydeł to około 67-72 cm.</a:t>
            </a:r>
            <a:endParaRPr lang="pl-PL" sz="1600" b="0" strike="noStrike" spc="-1">
              <a:solidFill>
                <a:schemeClr val="dk1"/>
              </a:solidFill>
              <a:latin typeface="Century Gothic"/>
            </a:endParaRPr>
          </a:p>
        </p:txBody>
      </p:sp>
      <p:sp>
        <p:nvSpPr>
          <p:cNvPr id="145" name="Symbol zastępczy zawartości 3"/>
          <p:cNvSpPr/>
          <p:nvPr/>
        </p:nvSpPr>
        <p:spPr>
          <a:xfrm>
            <a:off x="6229080" y="0"/>
            <a:ext cx="5962320" cy="6857640"/>
          </a:xfrm>
          <a:custGeom>
            <a:avLst/>
            <a:gdLst>
              <a:gd name="textAreaLeft" fmla="*/ 0 w 5962320"/>
              <a:gd name="textAreaRight" fmla="*/ 5962680 w 5962320"/>
              <a:gd name="textAreaTop" fmla="*/ 0 h 6857640"/>
              <a:gd name="textAreaBottom" fmla="*/ 6858000 h 6857640"/>
            </a:gdLst>
            <a:ahLst/>
            <a:cxnLst/>
            <a:rect l="textAreaLeft" t="textAreaTop" r="textAreaRight" b="textAreaBottom"/>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146" name="pole tekstowe 6"/>
          <p:cNvSpPr/>
          <p:nvPr/>
        </p:nvSpPr>
        <p:spPr>
          <a:xfrm>
            <a:off x="1298520" y="694800"/>
            <a:ext cx="3999240" cy="518040"/>
          </a:xfrm>
          <a:prstGeom prst="rect">
            <a:avLst/>
          </a:prstGeom>
          <a:noFill/>
          <a:ln w="0">
            <a:noFill/>
          </a:ln>
        </p:spPr>
        <p:style>
          <a:lnRef idx="0">
            <a:scrgbClr r="0" g="0" b="0"/>
          </a:lnRef>
          <a:fillRef idx="0">
            <a:scrgbClr r="0" g="0" b="0"/>
          </a:fillRef>
          <a:effectRef idx="0">
            <a:scrgbClr r="0" g="0" b="0"/>
          </a:effectRef>
          <a:fontRef idx="minor"/>
        </p:style>
        <p:txBody>
          <a:bodyPr horzOverflow="overflow" numCol="1" spcCol="0" anchor="t">
            <a:spAutoFit/>
          </a:bodyPr>
          <a:lstStyle/>
          <a:p>
            <a:pPr defTabSz="914400">
              <a:lnSpc>
                <a:spcPct val="100000"/>
              </a:lnSpc>
            </a:pPr>
            <a:r>
              <a:rPr lang="pl-PL" sz="2800" b="1" u="sng" strike="noStrike" spc="-1">
                <a:solidFill>
                  <a:schemeClr val="dk1"/>
                </a:solidFill>
                <a:uFillTx/>
                <a:latin typeface="Century Gothic"/>
              </a:rPr>
              <a:t>Kawka Zwyczajna</a:t>
            </a:r>
            <a:endParaRPr lang="pl-PL" sz="2800" b="0" strike="noStrike" spc="-1">
              <a:solidFill>
                <a:srgbClr val="000000"/>
              </a:solidFill>
              <a:latin typeface="Arial"/>
            </a:endParaRPr>
          </a:p>
        </p:txBody>
      </p:sp>
      <p:sp>
        <p:nvSpPr>
          <p:cNvPr id="147" name="pole tekstowe 1"/>
          <p:cNvSpPr/>
          <p:nvPr/>
        </p:nvSpPr>
        <p:spPr>
          <a:xfrm>
            <a:off x="762480" y="5284080"/>
            <a:ext cx="1618200" cy="333360"/>
          </a:xfrm>
          <a:prstGeom prst="rect">
            <a:avLst/>
          </a:prstGeom>
          <a:noFill/>
          <a:ln w="15875">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600" b="0" strike="noStrike" spc="-1">
                <a:solidFill>
                  <a:schemeClr val="dk1"/>
                </a:solidFill>
                <a:latin typeface="Century Gothic"/>
              </a:rPr>
              <a:t>Odgłos kawki</a:t>
            </a:r>
            <a:endParaRPr lang="pl-PL" sz="1600" b="0" strike="noStrike" spc="-1">
              <a:solidFill>
                <a:srgbClr val="000000"/>
              </a:solidFill>
              <a:latin typeface="Arial"/>
            </a:endParaRPr>
          </a:p>
        </p:txBody>
      </p:sp>
      <p:pic>
        <p:nvPicPr>
          <p:cNvPr id="148" name="Obraz 147">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2737440" y="5250240"/>
            <a:ext cx="406080" cy="4060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4" name="audio1.wav"/>
          </p:stSnd>
        </p:sndAc>
      </p:transition>
    </mc:Choice>
    <mc:Fallback xmlns:p15="http://schemas.microsoft.com/office/powerpoint/2012/main" xmlns="">
      <p:transition spd="slow">
        <p:sndAc>
          <p:stSnd>
            <p:snd r:embed="rId7" name="audio1.wav"/>
          </p:stSnd>
        </p:sndAc>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59998" fill="hold"/>
                                        <p:tgtEl>
                                          <p:spTgt spid="148"/>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9" name="Rectangle 10">
            <a:extLst>
              <a:ext uri="{C183D7F6-B498-43B3-948B-1728B52AA6E4}">
                <adec:decorative xmlns:adec="http://schemas.microsoft.com/office/drawing/2017/decorative" xmlns:mc="http://schemas.openxmlformats.org/markup-compatibility/2006" xmlns:p15="http://schemas.microsoft.com/office/powerpoint/2012/main" xmlns:p14="http://schemas.microsoft.com/office/powerpoint/2010/main" xmlns=""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Century Gothic"/>
            </a:endParaRPr>
          </a:p>
        </p:txBody>
      </p:sp>
      <p:sp>
        <p:nvSpPr>
          <p:cNvPr id="150" name="PlaceHolder 1"/>
          <p:cNvSpPr>
            <a:spLocks noGrp="1"/>
          </p:cNvSpPr>
          <p:nvPr>
            <p:ph type="title"/>
          </p:nvPr>
        </p:nvSpPr>
        <p:spPr>
          <a:xfrm>
            <a:off x="7499520" y="760320"/>
            <a:ext cx="2520360" cy="705960"/>
          </a:xfrm>
          <a:prstGeom prst="rect">
            <a:avLst/>
          </a:prstGeom>
          <a:noFill/>
          <a:ln w="0">
            <a:noFill/>
          </a:ln>
        </p:spPr>
        <p:txBody>
          <a:bodyPr lIns="91440" tIns="45720" rIns="91440" bIns="45720" anchor="ctr">
            <a:normAutofit/>
          </a:bodyPr>
          <a:lstStyle/>
          <a:p>
            <a:pPr indent="0" defTabSz="914400">
              <a:lnSpc>
                <a:spcPct val="90000"/>
              </a:lnSpc>
              <a:buNone/>
            </a:pPr>
            <a:r>
              <a:rPr lang="pl-PL" sz="3200" b="1" u="sng" strike="noStrike" spc="-1">
                <a:solidFill>
                  <a:schemeClr val="dk1"/>
                </a:solidFill>
                <a:uFillTx/>
                <a:latin typeface="Century Gothic"/>
              </a:rPr>
              <a:t>Pliszka Siwa</a:t>
            </a:r>
            <a:endParaRPr lang="pl-PL" sz="3200" b="0" strike="noStrike" spc="-1">
              <a:solidFill>
                <a:schemeClr val="dk1"/>
              </a:solidFill>
              <a:latin typeface="Century Gothic"/>
            </a:endParaRPr>
          </a:p>
        </p:txBody>
      </p:sp>
      <p:sp>
        <p:nvSpPr>
          <p:cNvPr id="151" name="Symbol zastępczy zawartości 3"/>
          <p:cNvSpPr/>
          <p:nvPr/>
        </p:nvSpPr>
        <p:spPr>
          <a:xfrm>
            <a:off x="0" y="0"/>
            <a:ext cx="6116040" cy="6857640"/>
          </a:xfrm>
          <a:custGeom>
            <a:avLst/>
            <a:gdLst>
              <a:gd name="textAreaLeft" fmla="*/ 0 w 6116040"/>
              <a:gd name="textAreaRight" fmla="*/ 6116400 w 6116040"/>
              <a:gd name="textAreaTop" fmla="*/ 0 h 6857640"/>
              <a:gd name="textAreaBottom" fmla="*/ 6858000 h 6857640"/>
            </a:gdLst>
            <a:ahLst/>
            <a:cxnLst/>
            <a:rect l="textAreaLeft" t="textAreaTop" r="textAreaRight" b="textAreaBottom"/>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152" name="PlaceHolder 2"/>
          <p:cNvSpPr>
            <a:spLocks noGrp="1"/>
          </p:cNvSpPr>
          <p:nvPr>
            <p:ph/>
          </p:nvPr>
        </p:nvSpPr>
        <p:spPr>
          <a:xfrm>
            <a:off x="6432840" y="1766520"/>
            <a:ext cx="5073120" cy="3843360"/>
          </a:xfrm>
          <a:prstGeom prst="rect">
            <a:avLst/>
          </a:prstGeom>
          <a:noFill/>
          <a:ln w="15840">
            <a:solidFill>
              <a:srgbClr val="00B0F0"/>
            </a:solidFill>
            <a:round/>
          </a:ln>
        </p:spPr>
        <p:txBody>
          <a:bodyPr lIns="91440" tIns="45720" rIns="91440" bIns="45720" anchor="t">
            <a:normAutofit fontScale="87480" lnSpcReduction="10000"/>
          </a:bodyPr>
          <a:lstStyle/>
          <a:p>
            <a:pPr indent="0" defTabSz="914400">
              <a:lnSpc>
                <a:spcPct val="100000"/>
              </a:lnSpc>
              <a:spcBef>
                <a:spcPts val="1001"/>
              </a:spcBef>
              <a:buNone/>
              <a:tabLst>
                <a:tab pos="0" algn="l"/>
              </a:tabLst>
            </a:pPr>
            <a:r>
              <a:rPr lang="pl-PL" sz="2000" b="0" u="sng" strike="noStrike" spc="-1">
                <a:solidFill>
                  <a:schemeClr val="dk1"/>
                </a:solidFill>
                <a:uFillTx/>
                <a:latin typeface="Century Gothic"/>
                <a:ea typeface="Century Gothic"/>
              </a:rPr>
              <a:t>Opis:</a:t>
            </a:r>
            <a:endParaRPr lang="pl-PL" sz="2000" b="0" strike="noStrike" spc="-1">
              <a:solidFill>
                <a:schemeClr val="dk1"/>
              </a:solidFill>
              <a:latin typeface="Century Gothic"/>
            </a:endParaRPr>
          </a:p>
          <a:p>
            <a:pPr indent="0" defTabSz="914400">
              <a:lnSpc>
                <a:spcPct val="100000"/>
              </a:lnSpc>
              <a:spcBef>
                <a:spcPts val="1001"/>
              </a:spcBef>
              <a:buNone/>
              <a:tabLst>
                <a:tab pos="0" algn="l"/>
              </a:tabLst>
            </a:pPr>
            <a:r>
              <a:rPr lang="en-US" sz="1700" b="0" strike="noStrike" spc="-1">
                <a:solidFill>
                  <a:schemeClr val="dk1"/>
                </a:solidFill>
                <a:latin typeface="Century Gothic"/>
                <a:ea typeface="Century Gothic"/>
              </a:rPr>
              <a:t>Pliszka siwa (Motacilla alba) to średniej wielkości ptak z rodziny pliszkowatych (Motacillidae), występujący na szerokim obszarze Eurazji, Afryki Północnej i Bliskiego Wschodu. Jest to popularny ptak, łatwy do rozpoznania dzięki charakterystycznemu wyglądowi i zachowaniom. Oto opis pliszki siwej. Pliszka siwa ma smukłe ciało z długim, szczupłym ogonem. Dorosłe ptaki mają głównie szarą lub szarobrązową górną część ciała oraz białe lub kremowe spodnie części. Charakterystyczne są też czarne lub ciemnoszare paski na głowie, które mogą się nieco różnić w zależności od podgatunku. Samce i samice wyglądają podobnie, ale samce często mają bardziej wyraziste ubarwienie.</a:t>
            </a:r>
            <a:endParaRPr lang="pl-PL" sz="1700" b="0" strike="noStrike" spc="-1">
              <a:solidFill>
                <a:schemeClr val="dk1"/>
              </a:solidFill>
              <a:latin typeface="Century Gothic"/>
            </a:endParaRPr>
          </a:p>
        </p:txBody>
      </p:sp>
      <p:pic>
        <p:nvPicPr>
          <p:cNvPr id="153" name="Obraz 152">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8746200" y="5894280"/>
            <a:ext cx="406080" cy="406080"/>
          </a:xfrm>
          <a:prstGeom prst="rect">
            <a:avLst/>
          </a:prstGeom>
          <a:ln w="0">
            <a:noFill/>
          </a:ln>
        </p:spPr>
      </p:pic>
      <p:sp>
        <p:nvSpPr>
          <p:cNvPr id="154" name="pole tekstowe 4"/>
          <p:cNvSpPr/>
          <p:nvPr/>
        </p:nvSpPr>
        <p:spPr>
          <a:xfrm>
            <a:off x="6432840" y="5928480"/>
            <a:ext cx="2073960" cy="333360"/>
          </a:xfrm>
          <a:prstGeom prst="rect">
            <a:avLst/>
          </a:prstGeom>
          <a:noFill/>
          <a:ln w="15875">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600" b="0" strike="noStrike" spc="-1">
                <a:solidFill>
                  <a:schemeClr val="dk1"/>
                </a:solidFill>
                <a:latin typeface="Century Gothic"/>
              </a:rPr>
              <a:t>Odgłos pliszki siwej</a:t>
            </a:r>
            <a:endParaRPr lang="pl-PL" sz="16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4" name="audio1.wav"/>
          </p:stSnd>
        </p:sndAc>
      </p:transition>
    </mc:Choice>
    <mc:Fallback xmlns:p15="http://schemas.microsoft.com/office/powerpoint/2012/main" xmlns="">
      <p:transition spd="slow">
        <p:sndAc>
          <p:stSnd>
            <p:snd r:embed="rId7" name="audio1.wav"/>
          </p:stSnd>
        </p:sndAc>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103601" fill="hold"/>
                                        <p:tgtEl>
                                          <p:spTgt spid="15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5" name="Rectangle 10">
            <a:extLst>
              <a:ext uri="{C183D7F6-B498-43B3-948B-1728B52AA6E4}">
                <adec:decorative xmlns:adec="http://schemas.microsoft.com/office/drawing/2017/decorative" xmlns:mc="http://schemas.openxmlformats.org/markup-compatibility/2006" xmlns:p15="http://schemas.microsoft.com/office/powerpoint/2012/main" xmlns:p14="http://schemas.microsoft.com/office/powerpoint/2010/main" xmlns=""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Century Gothic"/>
            </a:endParaRPr>
          </a:p>
        </p:txBody>
      </p:sp>
      <p:sp>
        <p:nvSpPr>
          <p:cNvPr id="156" name="PlaceHolder 1"/>
          <p:cNvSpPr>
            <a:spLocks noGrp="1"/>
          </p:cNvSpPr>
          <p:nvPr>
            <p:ph/>
          </p:nvPr>
        </p:nvSpPr>
        <p:spPr>
          <a:xfrm>
            <a:off x="629280" y="2458440"/>
            <a:ext cx="3815640" cy="3394440"/>
          </a:xfrm>
          <a:prstGeom prst="rect">
            <a:avLst/>
          </a:prstGeom>
          <a:noFill/>
          <a:ln w="12600">
            <a:solidFill>
              <a:srgbClr val="00B0F0"/>
            </a:solidFill>
            <a:round/>
          </a:ln>
        </p:spPr>
        <p:txBody>
          <a:bodyPr lIns="91440" tIns="45720" rIns="91440" bIns="45720" anchor="t">
            <a:noAutofit/>
          </a:bodyPr>
          <a:lstStyle/>
          <a:p>
            <a:pPr indent="0" defTabSz="914400">
              <a:lnSpc>
                <a:spcPct val="100000"/>
              </a:lnSpc>
              <a:spcBef>
                <a:spcPts val="1001"/>
              </a:spcBef>
              <a:buNone/>
              <a:tabLst>
                <a:tab pos="0" algn="l"/>
              </a:tabLst>
            </a:pPr>
            <a:r>
              <a:rPr lang="en-US" sz="1800" b="0" u="sng" strike="noStrike" spc="-1">
                <a:solidFill>
                  <a:schemeClr val="dk1"/>
                </a:solidFill>
                <a:uFillTx/>
                <a:latin typeface="Century Gothic"/>
                <a:ea typeface="Century Gothic"/>
              </a:rPr>
              <a:t>Opis:</a:t>
            </a:r>
            <a:endParaRPr lang="pl-PL" sz="1800" b="0" strike="noStrike" spc="-1">
              <a:solidFill>
                <a:schemeClr val="dk1"/>
              </a:solidFill>
              <a:latin typeface="Century Gothic"/>
            </a:endParaRPr>
          </a:p>
          <a:p>
            <a:pPr indent="0" defTabSz="914400">
              <a:lnSpc>
                <a:spcPct val="100000"/>
              </a:lnSpc>
              <a:spcBef>
                <a:spcPts val="1001"/>
              </a:spcBef>
              <a:buNone/>
              <a:tabLst>
                <a:tab pos="0" algn="l"/>
              </a:tabLst>
            </a:pPr>
            <a:r>
              <a:rPr lang="en-US" sz="2000" b="0" strike="noStrike" spc="-1">
                <a:solidFill>
                  <a:schemeClr val="dk1"/>
                </a:solidFill>
                <a:latin typeface="Century Gothic"/>
                <a:ea typeface="Century Gothic"/>
              </a:rPr>
              <a:t>Drozd śpiewak, zwany także drozdem śpiewającym  to gatunek ptaka z rodziny drozdowatych. Jest to średniej wielkości ptak o charakterystycznym pięknym śpiewie, który jest jednym z najbardziej rozpoznawalnych dźwięków wiosny.</a:t>
            </a:r>
            <a:endParaRPr lang="pl-PL" sz="2000" b="0" strike="noStrike" spc="-1">
              <a:solidFill>
                <a:schemeClr val="dk1"/>
              </a:solidFill>
              <a:latin typeface="Century Gothic"/>
            </a:endParaRPr>
          </a:p>
        </p:txBody>
      </p:sp>
      <p:sp>
        <p:nvSpPr>
          <p:cNvPr id="157" name="Content Placeholder 3"/>
          <p:cNvSpPr/>
          <p:nvPr/>
        </p:nvSpPr>
        <p:spPr>
          <a:xfrm>
            <a:off x="4726800" y="0"/>
            <a:ext cx="7472160" cy="6857640"/>
          </a:xfrm>
          <a:custGeom>
            <a:avLst/>
            <a:gdLst>
              <a:gd name="textAreaLeft" fmla="*/ 0 w 7472160"/>
              <a:gd name="textAreaRight" fmla="*/ 7472520 w 7472160"/>
              <a:gd name="textAreaTop" fmla="*/ 0 h 6857640"/>
              <a:gd name="textAreaBottom" fmla="*/ 6858000 h 6857640"/>
            </a:gdLst>
            <a:ahLst/>
            <a:cxnLst/>
            <a:rect l="textAreaLeft" t="textAreaTop" r="textAreaRight" b="textAreaBottom"/>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158" name="TextBox 4"/>
          <p:cNvSpPr/>
          <p:nvPr/>
        </p:nvSpPr>
        <p:spPr>
          <a:xfrm>
            <a:off x="845640" y="950040"/>
            <a:ext cx="3392280" cy="578880"/>
          </a:xfrm>
          <a:prstGeom prst="rect">
            <a:avLst/>
          </a:prstGeom>
          <a:noFill/>
          <a:ln w="0">
            <a:noFill/>
          </a:ln>
        </p:spPr>
        <p:style>
          <a:lnRef idx="0">
            <a:scrgbClr r="0" g="0" b="0"/>
          </a:lnRef>
          <a:fillRef idx="0">
            <a:scrgbClr r="0" g="0" b="0"/>
          </a:fillRef>
          <a:effectRef idx="0">
            <a:scrgbClr r="0" g="0" b="0"/>
          </a:effectRef>
          <a:fontRef idx="minor"/>
        </p:style>
        <p:txBody>
          <a:bodyPr horzOverflow="overflow" numCol="1" spcCol="0" anchor="t">
            <a:spAutoFit/>
          </a:bodyPr>
          <a:lstStyle/>
          <a:p>
            <a:pPr defTabSz="914400">
              <a:lnSpc>
                <a:spcPct val="100000"/>
              </a:lnSpc>
            </a:pPr>
            <a:r>
              <a:rPr lang="en-US" sz="3200" b="1" u="sng" strike="noStrike" spc="-1">
                <a:solidFill>
                  <a:schemeClr val="dk1"/>
                </a:solidFill>
                <a:uFillTx/>
                <a:latin typeface="Century Gothic"/>
              </a:rPr>
              <a:t>Drozd Śpiewak</a:t>
            </a:r>
            <a:endParaRPr lang="pl-PL" sz="3200" b="0" strike="noStrike" spc="-1">
              <a:solidFill>
                <a:srgbClr val="000000"/>
              </a:solidFill>
              <a:latin typeface="Arial"/>
            </a:endParaRPr>
          </a:p>
        </p:txBody>
      </p:sp>
      <p:sp>
        <p:nvSpPr>
          <p:cNvPr id="159" name="pole tekstowe 5"/>
          <p:cNvSpPr/>
          <p:nvPr/>
        </p:nvSpPr>
        <p:spPr>
          <a:xfrm>
            <a:off x="624600" y="6097320"/>
            <a:ext cx="1766520" cy="334800"/>
          </a:xfrm>
          <a:prstGeom prst="rect">
            <a:avLst/>
          </a:prstGeom>
          <a:noFill/>
          <a:ln w="15875">
            <a:solidFill>
              <a:srgbClr val="FF0000"/>
            </a:solidFill>
            <a:round/>
          </a:ln>
        </p:spPr>
        <p:style>
          <a:lnRef idx="0">
            <a:scrgbClr r="0" g="0" b="0"/>
          </a:lnRef>
          <a:fillRef idx="0">
            <a:scrgbClr r="0" g="0" b="0"/>
          </a:fillRef>
          <a:effectRef idx="0">
            <a:scrgbClr r="0" g="0" b="0"/>
          </a:effectRef>
          <a:fontRef idx="minor"/>
        </p:style>
        <p:txBody>
          <a:bodyPr anchor="t">
            <a:spAutoFit/>
          </a:bodyPr>
          <a:lstStyle/>
          <a:p>
            <a:pPr defTabSz="914400">
              <a:lnSpc>
                <a:spcPct val="100000"/>
              </a:lnSpc>
            </a:pPr>
            <a:r>
              <a:rPr lang="pl-PL" sz="1600" b="0" strike="noStrike" spc="-1">
                <a:solidFill>
                  <a:schemeClr val="dk1"/>
                </a:solidFill>
                <a:latin typeface="Century Gothic"/>
              </a:rPr>
              <a:t>Odgłos drozda</a:t>
            </a:r>
            <a:endParaRPr lang="pl-PL" sz="1600" b="0" strike="noStrike" spc="-1">
              <a:solidFill>
                <a:srgbClr val="000000"/>
              </a:solidFill>
              <a:latin typeface="Arial"/>
            </a:endParaRPr>
          </a:p>
        </p:txBody>
      </p:sp>
      <p:pic>
        <p:nvPicPr>
          <p:cNvPr id="160" name="Obraz 159">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2710440" y="6045480"/>
            <a:ext cx="408600" cy="4428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1250">
        <p:sndAc>
          <p:stSnd>
            <p:snd r:embed="rId4" name="audio1.wav"/>
          </p:stSnd>
        </p:sndAc>
      </p:transition>
    </mc:Choice>
    <mc:Fallback xmlns:p15="http://schemas.microsoft.com/office/powerpoint/2012/main" xmlns="">
      <p:transition spd="slow">
        <p:sndAc>
          <p:stSnd>
            <p:snd r:embed="rId7" name="audio1.wav"/>
          </p:stSnd>
        </p:sndAc>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366262" fill="hold"/>
                                        <p:tgtEl>
                                          <p:spTgt spid="160"/>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1" name="Rectangle 17">
            <a:extLst>
              <a:ext uri="{C183D7F6-B498-43B3-948B-1728B52AA6E4}">
                <adec:decorative xmlns:adec="http://schemas.microsoft.com/office/drawing/2017/decorative" xmlns:mc="http://schemas.openxmlformats.org/markup-compatibility/2006" xmlns:p15="http://schemas.microsoft.com/office/powerpoint/2012/main" xmlns:p14="http://schemas.microsoft.com/office/powerpoint/2010/main" xmlns=""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Century Gothic"/>
            </a:endParaRPr>
          </a:p>
        </p:txBody>
      </p:sp>
      <p:sp>
        <p:nvSpPr>
          <p:cNvPr id="162" name="PlaceHolder 1"/>
          <p:cNvSpPr>
            <a:spLocks noGrp="1"/>
          </p:cNvSpPr>
          <p:nvPr>
            <p:ph type="title"/>
          </p:nvPr>
        </p:nvSpPr>
        <p:spPr>
          <a:xfrm>
            <a:off x="869400" y="1158480"/>
            <a:ext cx="3596400" cy="731880"/>
          </a:xfrm>
          <a:prstGeom prst="rect">
            <a:avLst/>
          </a:prstGeom>
          <a:noFill/>
          <a:ln w="0">
            <a:noFill/>
          </a:ln>
        </p:spPr>
        <p:txBody>
          <a:bodyPr lIns="91440" tIns="45720" rIns="91440" bIns="45720" anchor="ctr">
            <a:normAutofit/>
          </a:bodyPr>
          <a:lstStyle/>
          <a:p>
            <a:pPr indent="0" defTabSz="914400">
              <a:lnSpc>
                <a:spcPct val="90000"/>
              </a:lnSpc>
              <a:buNone/>
            </a:pPr>
            <a:r>
              <a:rPr lang="pl-PL" sz="2800" b="1" u="sng" strike="noStrike" spc="-1">
                <a:solidFill>
                  <a:schemeClr val="dk1"/>
                </a:solidFill>
                <a:uFillTx/>
                <a:latin typeface="Century Gothic"/>
              </a:rPr>
              <a:t>Wróbel Zwyczajny</a:t>
            </a:r>
            <a:endParaRPr lang="pl-PL" sz="2800" b="0" strike="noStrike" spc="-1">
              <a:solidFill>
                <a:schemeClr val="dk1"/>
              </a:solidFill>
              <a:latin typeface="Century Gothic"/>
            </a:endParaRPr>
          </a:p>
        </p:txBody>
      </p:sp>
      <p:sp>
        <p:nvSpPr>
          <p:cNvPr id="163" name="PlaceHolder 2"/>
          <p:cNvSpPr>
            <a:spLocks noGrp="1"/>
          </p:cNvSpPr>
          <p:nvPr>
            <p:ph/>
          </p:nvPr>
        </p:nvSpPr>
        <p:spPr>
          <a:xfrm>
            <a:off x="629280" y="2615040"/>
            <a:ext cx="3815640" cy="2987280"/>
          </a:xfrm>
          <a:prstGeom prst="rect">
            <a:avLst/>
          </a:prstGeom>
          <a:noFill/>
          <a:ln w="0">
            <a:solidFill>
              <a:srgbClr val="00B0F0"/>
            </a:solidFill>
          </a:ln>
        </p:spPr>
        <p:txBody>
          <a:bodyPr lIns="91440" tIns="45720" rIns="91440" bIns="45720" anchor="t">
            <a:normAutofit/>
          </a:bodyPr>
          <a:lstStyle/>
          <a:p>
            <a:pPr indent="0" defTabSz="914400">
              <a:lnSpc>
                <a:spcPct val="100000"/>
              </a:lnSpc>
              <a:spcBef>
                <a:spcPts val="1001"/>
              </a:spcBef>
              <a:buNone/>
              <a:tabLst>
                <a:tab pos="0" algn="l"/>
              </a:tabLst>
            </a:pPr>
            <a:r>
              <a:rPr lang="en-US" sz="2000" b="0" strike="noStrike" spc="-1">
                <a:solidFill>
                  <a:schemeClr val="dk1"/>
                </a:solidFill>
                <a:latin typeface="Century Gothic"/>
                <a:ea typeface="Century Gothic"/>
              </a:rPr>
              <a:t>Opis:</a:t>
            </a:r>
            <a:endParaRPr lang="pl-PL" sz="2000" b="0" strike="noStrike" spc="-1">
              <a:solidFill>
                <a:schemeClr val="dk1"/>
              </a:solidFill>
              <a:latin typeface="Century Gothic"/>
            </a:endParaRPr>
          </a:p>
          <a:p>
            <a:pPr indent="0" defTabSz="914400">
              <a:lnSpc>
                <a:spcPct val="100000"/>
              </a:lnSpc>
              <a:spcBef>
                <a:spcPts val="1001"/>
              </a:spcBef>
              <a:buNone/>
              <a:tabLst>
                <a:tab pos="0" algn="l"/>
              </a:tabLst>
            </a:pPr>
            <a:r>
              <a:rPr lang="en-US" sz="2000" b="0" strike="noStrike" spc="-1">
                <a:solidFill>
                  <a:schemeClr val="dk1"/>
                </a:solidFill>
                <a:latin typeface="Century Gothic"/>
                <a:ea typeface="Century Gothic"/>
              </a:rPr>
              <a:t>Wróbel zwyczajny  to mały ptak z rodziny wróbli  powszechnie występujący w Europie, Azji, Afryce Północnej oraz w wielu innych regionach świata, gdzie został introdukowany.</a:t>
            </a:r>
            <a:endParaRPr lang="pl-PL" sz="2000" b="0" strike="noStrike" spc="-1">
              <a:solidFill>
                <a:schemeClr val="dk1"/>
              </a:solidFill>
              <a:latin typeface="Century Gothic"/>
            </a:endParaRPr>
          </a:p>
        </p:txBody>
      </p:sp>
      <p:sp>
        <p:nvSpPr>
          <p:cNvPr id="164" name="Symbol zastępczy zawartości 4"/>
          <p:cNvSpPr/>
          <p:nvPr/>
        </p:nvSpPr>
        <p:spPr>
          <a:xfrm>
            <a:off x="4726800" y="0"/>
            <a:ext cx="7472160" cy="6857640"/>
          </a:xfrm>
          <a:custGeom>
            <a:avLst/>
            <a:gdLst>
              <a:gd name="textAreaLeft" fmla="*/ 0 w 7472160"/>
              <a:gd name="textAreaRight" fmla="*/ 7472520 w 7472160"/>
              <a:gd name="textAreaTop" fmla="*/ 0 h 6857640"/>
              <a:gd name="textAreaBottom" fmla="*/ 6858000 h 6857640"/>
            </a:gdLst>
            <a:ahLst/>
            <a:cxnLst/>
            <a:rect l="textAreaLeft" t="textAreaTop" r="textAreaRight" b="textAreaBottom"/>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165" name="pole tekstowe 5"/>
          <p:cNvSpPr/>
          <p:nvPr/>
        </p:nvSpPr>
        <p:spPr>
          <a:xfrm>
            <a:off x="624600" y="5992920"/>
            <a:ext cx="1766520" cy="334800"/>
          </a:xfrm>
          <a:prstGeom prst="rect">
            <a:avLst/>
          </a:prstGeom>
          <a:noFill/>
          <a:ln w="15875">
            <a:solidFill>
              <a:srgbClr val="FF0000"/>
            </a:solidFill>
            <a:round/>
          </a:ln>
        </p:spPr>
        <p:style>
          <a:lnRef idx="0">
            <a:scrgbClr r="0" g="0" b="0"/>
          </a:lnRef>
          <a:fillRef idx="0">
            <a:scrgbClr r="0" g="0" b="0"/>
          </a:fillRef>
          <a:effectRef idx="0">
            <a:scrgbClr r="0" g="0" b="0"/>
          </a:effectRef>
          <a:fontRef idx="minor"/>
        </p:style>
        <p:txBody>
          <a:bodyPr anchor="t">
            <a:spAutoFit/>
          </a:bodyPr>
          <a:lstStyle/>
          <a:p>
            <a:pPr defTabSz="914400">
              <a:lnSpc>
                <a:spcPct val="100000"/>
              </a:lnSpc>
            </a:pPr>
            <a:r>
              <a:rPr lang="pl-PL" sz="1600" b="0" strike="noStrike" spc="-1">
                <a:solidFill>
                  <a:schemeClr val="dk1"/>
                </a:solidFill>
                <a:latin typeface="Century Gothic"/>
              </a:rPr>
              <a:t>Odgłos wróbla</a:t>
            </a:r>
            <a:endParaRPr lang="pl-PL" sz="1600" b="0" strike="noStrike" spc="-1">
              <a:solidFill>
                <a:srgbClr val="000000"/>
              </a:solidFill>
              <a:latin typeface="Arial"/>
            </a:endParaRPr>
          </a:p>
        </p:txBody>
      </p:sp>
      <p:pic>
        <p:nvPicPr>
          <p:cNvPr id="166" name="Obraz 165">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2673000" y="5963760"/>
            <a:ext cx="396720" cy="3967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3250">
        <p:sndAc>
          <p:stSnd>
            <p:snd r:embed="rId4" name="audio1.wav"/>
          </p:stSnd>
        </p:sndAc>
      </p:transition>
    </mc:Choice>
    <mc:Fallback xmlns:p15="http://schemas.microsoft.com/office/powerpoint/2012/main" xmlns="">
      <p:transition spd="slow">
        <p:sndAc>
          <p:stSnd>
            <p:snd r:embed="rId7" name="audio1.wav"/>
          </p:stSnd>
        </p:sndAc>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142315" fill="hold"/>
                                        <p:tgtEl>
                                          <p:spTgt spid="16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4" name="Rectangle 10">
            <a:extLst>
              <a:ext uri="{C183D7F6-B498-43B3-948B-1728B52AA6E4}">
                <adec:decorative xmlns:adec="http://schemas.microsoft.com/office/drawing/2017/decorative" xmlns:mc="http://schemas.openxmlformats.org/markup-compatibility/2006" xmlns:p15="http://schemas.microsoft.com/office/powerpoint/2012/main" xmlns:p14="http://schemas.microsoft.com/office/powerpoint/2010/main" xmlns=""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Century Gothic"/>
            </a:endParaRPr>
          </a:p>
        </p:txBody>
      </p:sp>
      <p:sp>
        <p:nvSpPr>
          <p:cNvPr id="95" name="Symbol zastępczy zawartości 3"/>
          <p:cNvSpPr/>
          <p:nvPr/>
        </p:nvSpPr>
        <p:spPr>
          <a:xfrm>
            <a:off x="-344520" y="0"/>
            <a:ext cx="6116040" cy="6857640"/>
          </a:xfrm>
          <a:custGeom>
            <a:avLst/>
            <a:gdLst>
              <a:gd name="textAreaLeft" fmla="*/ 0 w 6116040"/>
              <a:gd name="textAreaRight" fmla="*/ 6116400 w 6116040"/>
              <a:gd name="textAreaTop" fmla="*/ 0 h 6857640"/>
              <a:gd name="textAreaBottom" fmla="*/ 6858000 h 6857640"/>
            </a:gdLst>
            <a:ahLst/>
            <a:cxnLst/>
            <a:rect l="textAreaLeft" t="textAreaTop" r="textAreaRight" b="textAreaBottom"/>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96" name="PlaceHolder 1"/>
          <p:cNvSpPr>
            <a:spLocks noGrp="1"/>
          </p:cNvSpPr>
          <p:nvPr>
            <p:ph/>
          </p:nvPr>
        </p:nvSpPr>
        <p:spPr>
          <a:xfrm>
            <a:off x="6096600" y="1891800"/>
            <a:ext cx="5256720" cy="1955880"/>
          </a:xfrm>
          <a:prstGeom prst="rect">
            <a:avLst/>
          </a:prstGeom>
          <a:noFill/>
          <a:ln w="15840">
            <a:solidFill>
              <a:srgbClr val="00B0F0"/>
            </a:solidFill>
            <a:round/>
          </a:ln>
        </p:spPr>
        <p:txBody>
          <a:bodyPr lIns="91440" tIns="45720" rIns="91440" bIns="45720" anchor="t">
            <a:normAutofit/>
          </a:bodyPr>
          <a:lstStyle/>
          <a:p>
            <a:pPr indent="0" defTabSz="914400">
              <a:lnSpc>
                <a:spcPct val="100000"/>
              </a:lnSpc>
              <a:spcBef>
                <a:spcPts val="1001"/>
              </a:spcBef>
              <a:buNone/>
              <a:tabLst>
                <a:tab pos="0" algn="l"/>
              </a:tabLst>
            </a:pPr>
            <a:r>
              <a:rPr lang="en-US" sz="2000" b="0" u="sng" strike="noStrike" spc="-1">
                <a:solidFill>
                  <a:schemeClr val="dk1"/>
                </a:solidFill>
                <a:uFillTx/>
                <a:latin typeface="Century Gothic"/>
              </a:rPr>
              <a:t>Opi</a:t>
            </a:r>
            <a:r>
              <a:rPr lang="pl-PL" sz="2000" b="0" u="sng" strike="noStrike" spc="-1">
                <a:solidFill>
                  <a:schemeClr val="dk1"/>
                </a:solidFill>
                <a:uFillTx/>
                <a:latin typeface="Century Gothic"/>
              </a:rPr>
              <a:t>s:</a:t>
            </a:r>
            <a:endParaRPr lang="pl-PL" sz="2000" b="0" strike="noStrike" spc="-1">
              <a:solidFill>
                <a:schemeClr val="dk1"/>
              </a:solidFill>
              <a:latin typeface="Century Gothic"/>
            </a:endParaRPr>
          </a:p>
          <a:p>
            <a:pPr indent="0" defTabSz="914400">
              <a:lnSpc>
                <a:spcPct val="100000"/>
              </a:lnSpc>
              <a:spcBef>
                <a:spcPts val="1001"/>
              </a:spcBef>
              <a:buNone/>
              <a:tabLst>
                <a:tab pos="0" algn="l"/>
              </a:tabLst>
            </a:pPr>
            <a:r>
              <a:rPr lang="en-US" sz="1600" b="0" strike="noStrike" spc="-1">
                <a:solidFill>
                  <a:schemeClr val="dk1"/>
                </a:solidFill>
                <a:latin typeface="Century Gothic"/>
                <a:ea typeface="Century Gothic"/>
              </a:rPr>
              <a:t>Gołąb to średniej wielkości ptak z rodziny gołębiowatych, pospolity w wielu częściach świata. Istnieje wiele różnych gatunków gołębi, ale najbardziej znany jest gołąb miejski, powszechnie spotykany w miastach na całym świecie.</a:t>
            </a:r>
            <a:endParaRPr lang="pl-PL" sz="1600" b="0" strike="noStrike" spc="-1">
              <a:solidFill>
                <a:schemeClr val="dk1"/>
              </a:solidFill>
              <a:latin typeface="Century Gothic"/>
            </a:endParaRPr>
          </a:p>
        </p:txBody>
      </p:sp>
      <p:sp>
        <p:nvSpPr>
          <p:cNvPr id="97" name="pole tekstowe 4"/>
          <p:cNvSpPr/>
          <p:nvPr/>
        </p:nvSpPr>
        <p:spPr>
          <a:xfrm>
            <a:off x="6981480" y="831240"/>
            <a:ext cx="3497400" cy="578880"/>
          </a:xfrm>
          <a:prstGeom prst="rect">
            <a:avLst/>
          </a:prstGeom>
          <a:noFill/>
          <a:ln w="0">
            <a:noFill/>
          </a:ln>
        </p:spPr>
        <p:style>
          <a:lnRef idx="0">
            <a:scrgbClr r="0" g="0" b="0"/>
          </a:lnRef>
          <a:fillRef idx="0">
            <a:scrgbClr r="0" g="0" b="0"/>
          </a:fillRef>
          <a:effectRef idx="0">
            <a:scrgbClr r="0" g="0" b="0"/>
          </a:effectRef>
          <a:fontRef idx="minor"/>
        </p:style>
        <p:txBody>
          <a:bodyPr horzOverflow="overflow" numCol="1" spcCol="0" anchor="t">
            <a:spAutoFit/>
          </a:bodyPr>
          <a:lstStyle/>
          <a:p>
            <a:pPr defTabSz="914400">
              <a:lnSpc>
                <a:spcPct val="100000"/>
              </a:lnSpc>
            </a:pPr>
            <a:r>
              <a:rPr lang="pl-PL" sz="3200" b="1" u="sng" strike="noStrike" spc="-1">
                <a:solidFill>
                  <a:schemeClr val="dk1"/>
                </a:solidFill>
                <a:uFillTx/>
                <a:latin typeface="Century Gothic"/>
              </a:rPr>
              <a:t>Gołąb Pospolity</a:t>
            </a:r>
            <a:endParaRPr lang="pl-PL" sz="3200" b="0" strike="noStrike" spc="-1">
              <a:solidFill>
                <a:srgbClr val="000000"/>
              </a:solidFill>
              <a:latin typeface="Arial"/>
            </a:endParaRPr>
          </a:p>
        </p:txBody>
      </p:sp>
      <p:pic>
        <p:nvPicPr>
          <p:cNvPr id="98" name="Obraz 97">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8040600" y="4946760"/>
            <a:ext cx="406080" cy="406080"/>
          </a:xfrm>
          <a:prstGeom prst="rect">
            <a:avLst/>
          </a:prstGeom>
          <a:ln w="0">
            <a:noFill/>
          </a:ln>
        </p:spPr>
      </p:pic>
      <p:sp>
        <p:nvSpPr>
          <p:cNvPr id="99" name="pole tekstowe 5"/>
          <p:cNvSpPr/>
          <p:nvPr/>
        </p:nvSpPr>
        <p:spPr>
          <a:xfrm>
            <a:off x="6094440" y="4980600"/>
            <a:ext cx="1766520" cy="333360"/>
          </a:xfrm>
          <a:prstGeom prst="rect">
            <a:avLst/>
          </a:prstGeom>
          <a:noFill/>
          <a:ln w="15875">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600" b="0" strike="noStrike" spc="-1">
                <a:solidFill>
                  <a:schemeClr val="dk1"/>
                </a:solidFill>
                <a:latin typeface="Century Gothic"/>
              </a:rPr>
              <a:t>Odgłos gołebia</a:t>
            </a:r>
            <a:endParaRPr lang="pl-PL" sz="16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circle/>
        <p:sndAc>
          <p:stSnd>
            <p:snd r:embed="rId4" name="audio1.wav"/>
          </p:stSnd>
        </p:sndAc>
      </p:transition>
    </mc:Choice>
    <mc:Fallback xmlns:p15="http://schemas.microsoft.com/office/powerpoint/2012/main" xmlns="">
      <p:transition spd="slow">
        <p:circle/>
        <p:sndAc>
          <p:stSnd>
            <p:snd r:embed="rId7" name="audio1.wav"/>
          </p:stSnd>
        </p:sndAc>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9242" fill="hold"/>
                                        <p:tgtEl>
                                          <p:spTgt spid="9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p:stCondLst>
                    <p:cond delay="indefinite"/>
                  </p:stCondLst>
                  <p:endCondLst>
                    <p:cond evt="onStopAudio" delay="0"/>
                  </p:endCondLst>
                </p:cTn>
                <p:tgtEl>
                  <p:spTgt spid="9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p:cNvSpPr>
          <p:nvPr>
            <p:ph type="title"/>
          </p:nvPr>
        </p:nvSpPr>
        <p:spPr>
          <a:xfrm>
            <a:off x="7056720" y="834840"/>
            <a:ext cx="3242520" cy="752760"/>
          </a:xfrm>
          <a:prstGeom prst="rect">
            <a:avLst/>
          </a:prstGeom>
          <a:noFill/>
          <a:ln w="0">
            <a:noFill/>
          </a:ln>
        </p:spPr>
        <p:txBody>
          <a:bodyPr lIns="91440" tIns="45720" rIns="91440" bIns="45720" anchor="ctr">
            <a:normAutofit fontScale="93507"/>
          </a:bodyPr>
          <a:lstStyle/>
          <a:p>
            <a:pPr indent="0" defTabSz="914400">
              <a:lnSpc>
                <a:spcPct val="90000"/>
              </a:lnSpc>
              <a:buNone/>
            </a:pPr>
            <a:r>
              <a:rPr lang="pl-PL" sz="3200" b="1" u="sng" strike="noStrike" spc="-1">
                <a:solidFill>
                  <a:schemeClr val="dk1"/>
                </a:solidFill>
                <a:uFillTx/>
                <a:latin typeface="Century Gothic"/>
              </a:rPr>
              <a:t>Sikorka Bogatka</a:t>
            </a:r>
            <a:endParaRPr lang="pl-PL" sz="3200" b="0" strike="noStrike" spc="-1">
              <a:solidFill>
                <a:schemeClr val="dk1"/>
              </a:solidFill>
              <a:latin typeface="Century Gothic"/>
            </a:endParaRPr>
          </a:p>
        </p:txBody>
      </p:sp>
      <p:sp>
        <p:nvSpPr>
          <p:cNvPr id="101" name="Symbol zastępczy zawartości 3"/>
          <p:cNvSpPr/>
          <p:nvPr/>
        </p:nvSpPr>
        <p:spPr>
          <a:xfrm>
            <a:off x="0" y="0"/>
            <a:ext cx="6116040" cy="6857640"/>
          </a:xfrm>
          <a:custGeom>
            <a:avLst/>
            <a:gdLst>
              <a:gd name="textAreaLeft" fmla="*/ 0 w 6116040"/>
              <a:gd name="textAreaRight" fmla="*/ 6116400 w 6116040"/>
              <a:gd name="textAreaTop" fmla="*/ 0 h 6857640"/>
              <a:gd name="textAreaBottom" fmla="*/ 6858000 h 6857640"/>
            </a:gdLst>
            <a:ahLst/>
            <a:cxnLst/>
            <a:rect l="textAreaLeft" t="textAreaTop" r="textAreaRight" b="textAreaBottom"/>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102" name="PlaceHolder 2"/>
          <p:cNvSpPr>
            <a:spLocks noGrp="1"/>
          </p:cNvSpPr>
          <p:nvPr>
            <p:ph/>
          </p:nvPr>
        </p:nvSpPr>
        <p:spPr>
          <a:xfrm>
            <a:off x="6461640" y="1989000"/>
            <a:ext cx="4839480" cy="3843360"/>
          </a:xfrm>
          <a:prstGeom prst="rect">
            <a:avLst/>
          </a:prstGeom>
          <a:noFill/>
          <a:ln w="12600">
            <a:solidFill>
              <a:srgbClr val="00B0F0"/>
            </a:solidFill>
            <a:round/>
          </a:ln>
        </p:spPr>
        <p:txBody>
          <a:bodyPr lIns="91440" tIns="45720" rIns="91440" bIns="45720" anchor="t">
            <a:normAutofit/>
          </a:bodyPr>
          <a:lstStyle/>
          <a:p>
            <a:pPr indent="0" defTabSz="914400">
              <a:lnSpc>
                <a:spcPct val="100000"/>
              </a:lnSpc>
              <a:spcBef>
                <a:spcPts val="1001"/>
              </a:spcBef>
              <a:buNone/>
              <a:tabLst>
                <a:tab pos="0" algn="l"/>
              </a:tabLst>
            </a:pPr>
            <a:r>
              <a:rPr lang="en-US" sz="2000" b="0" u="sng" strike="noStrike" spc="-1">
                <a:solidFill>
                  <a:schemeClr val="dk1"/>
                </a:solidFill>
                <a:uFillTx/>
                <a:latin typeface="Century Gothic"/>
                <a:ea typeface="Century Gothic"/>
              </a:rPr>
              <a:t>Opis:</a:t>
            </a:r>
            <a:endParaRPr lang="pl-PL" sz="2000" b="0" strike="noStrike" spc="-1">
              <a:solidFill>
                <a:schemeClr val="dk1"/>
              </a:solidFill>
              <a:latin typeface="Century Gothic"/>
            </a:endParaRPr>
          </a:p>
          <a:p>
            <a:pPr indent="0" defTabSz="914400">
              <a:lnSpc>
                <a:spcPct val="100000"/>
              </a:lnSpc>
              <a:spcBef>
                <a:spcPts val="1001"/>
              </a:spcBef>
              <a:buNone/>
              <a:tabLst>
                <a:tab pos="0" algn="l"/>
              </a:tabLst>
            </a:pPr>
            <a:r>
              <a:rPr lang="en-US" sz="2000" b="0" strike="noStrike" spc="-1">
                <a:solidFill>
                  <a:schemeClr val="dk1"/>
                </a:solidFill>
                <a:latin typeface="Century Gothic"/>
                <a:ea typeface="Century Gothic"/>
              </a:rPr>
              <a:t>Sikorka to mały, ruchliwy ptak z rodziny sikor (Paridae), należący do najbardziej rozpoznawalnych i lubianych gatunków ptaków w Europie, Azji i Ameryce Północnej. Istnieje wiele gatunków sikorek, ale najbardziej rozpowszechnionym i charakterystycznym dla obszarów środkowej i zachodniej Europy jest sikorka bogatka.</a:t>
            </a:r>
            <a:endParaRPr lang="pl-PL" sz="2000" b="0" strike="noStrike" spc="-1">
              <a:solidFill>
                <a:schemeClr val="dk1"/>
              </a:solidFill>
              <a:latin typeface="Century Gothic"/>
            </a:endParaRPr>
          </a:p>
        </p:txBody>
      </p:sp>
      <p:sp>
        <p:nvSpPr>
          <p:cNvPr id="103" name="pole tekstowe 5"/>
          <p:cNvSpPr/>
          <p:nvPr/>
        </p:nvSpPr>
        <p:spPr>
          <a:xfrm>
            <a:off x="6459840" y="6201720"/>
            <a:ext cx="1766520" cy="334800"/>
          </a:xfrm>
          <a:prstGeom prst="rect">
            <a:avLst/>
          </a:prstGeom>
          <a:noFill/>
          <a:ln w="15875">
            <a:solidFill>
              <a:srgbClr val="FF0000"/>
            </a:solidFill>
            <a:round/>
          </a:ln>
        </p:spPr>
        <p:style>
          <a:lnRef idx="0">
            <a:scrgbClr r="0" g="0" b="0"/>
          </a:lnRef>
          <a:fillRef idx="0">
            <a:scrgbClr r="0" g="0" b="0"/>
          </a:fillRef>
          <a:effectRef idx="0">
            <a:scrgbClr r="0" g="0" b="0"/>
          </a:effectRef>
          <a:fontRef idx="minor"/>
        </p:style>
        <p:txBody>
          <a:bodyPr anchor="t">
            <a:spAutoFit/>
          </a:bodyPr>
          <a:lstStyle/>
          <a:p>
            <a:pPr defTabSz="914400">
              <a:lnSpc>
                <a:spcPct val="100000"/>
              </a:lnSpc>
            </a:pPr>
            <a:r>
              <a:rPr lang="pl-PL" sz="1600" b="0" strike="noStrike" spc="-1">
                <a:solidFill>
                  <a:schemeClr val="dk1"/>
                </a:solidFill>
                <a:latin typeface="Century Gothic"/>
              </a:rPr>
              <a:t>Odgłos sikorki</a:t>
            </a:r>
            <a:endParaRPr lang="pl-PL" sz="1600" b="0" strike="noStrike" spc="-1">
              <a:solidFill>
                <a:srgbClr val="000000"/>
              </a:solidFill>
              <a:latin typeface="Arial"/>
            </a:endParaRPr>
          </a:p>
        </p:txBody>
      </p:sp>
      <p:pic>
        <p:nvPicPr>
          <p:cNvPr id="104" name="Obraz 103">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8475120" y="6167880"/>
            <a:ext cx="406080" cy="4060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p:split orient="vert"/>
        <p:sndAc>
          <p:stSnd>
            <p:snd r:embed="rId4" name="audio1.wav"/>
          </p:stSnd>
        </p:sndAc>
      </p:transition>
    </mc:Choice>
    <mc:Fallback xmlns:p15="http://schemas.microsoft.com/office/powerpoint/2012/main" xmlns="">
      <p:transition spd="slow">
        <p:split dir="out" orient="vert"/>
        <p:sndAc>
          <p:stSnd>
            <p:snd r:embed="rId7" name="audio1.wav"/>
          </p:stSnd>
        </p:sndAc>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71040" fill="hold"/>
                                        <p:tgtEl>
                                          <p:spTgt spid="10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Graphic 1">
            <a:extLst>
              <a:ext uri="{C183D7F6-B498-43B3-948B-1728B52AA6E4}">
                <adec:decorative xmlns:adec="http://schemas.microsoft.com/office/drawing/2017/decorative" xmlns:mc="http://schemas.openxmlformats.org/markup-compatibility/2006" xmlns:p15="http://schemas.microsoft.com/office/powerpoint/2012/main" xmlns:p14="http://schemas.microsoft.com/office/powerpoint/2010/main" xmlns="" val="1"/>
              </a:ext>
            </a:extLst>
          </p:cNvPr>
          <p:cNvSpPr/>
          <p:nvPr/>
        </p:nvSpPr>
        <p:spPr>
          <a:xfrm rot="10800000" flipV="1">
            <a:off x="2600280" y="527040"/>
            <a:ext cx="6991920" cy="5102280"/>
          </a:xfrm>
          <a:custGeom>
            <a:avLst/>
            <a:gdLst>
              <a:gd name="textAreaLeft" fmla="*/ 0 w 6991920"/>
              <a:gd name="textAreaRight" fmla="*/ 6992280 w 6991920"/>
              <a:gd name="textAreaTop" fmla="*/ -360 h 5102280"/>
              <a:gd name="textAreaBottom" fmla="*/ 5102280 h 5102280"/>
            </a:gdLst>
            <a:ahLst/>
            <a:cxnLst/>
            <a:rect l="textAreaLeft" t="textAreaTop" r="textAreaRight" b="textAreaBottom"/>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en-US" sz="1800" b="0" strike="noStrike" spc="-1">
              <a:solidFill>
                <a:schemeClr val="dk1"/>
              </a:solidFill>
              <a:latin typeface="Century Gothic"/>
            </a:endParaRPr>
          </a:p>
        </p:txBody>
      </p:sp>
      <p:sp useBgFill="1">
        <p:nvSpPr>
          <p:cNvPr id="106" name="Rectangle 10">
            <a:extLst>
              <a:ext uri="{C183D7F6-B498-43B3-948B-1728B52AA6E4}">
                <adec:decorative xmlns:adec="http://schemas.microsoft.com/office/drawing/2017/decorative" xmlns:mc="http://schemas.openxmlformats.org/markup-compatibility/2006" xmlns:p15="http://schemas.microsoft.com/office/powerpoint/2012/main" xmlns:p14="http://schemas.microsoft.com/office/powerpoint/2010/main" xmlns=""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Century Gothic"/>
            </a:endParaRPr>
          </a:p>
        </p:txBody>
      </p:sp>
      <p:sp>
        <p:nvSpPr>
          <p:cNvPr id="107" name="PlaceHolder 1"/>
          <p:cNvSpPr>
            <a:spLocks noGrp="1"/>
          </p:cNvSpPr>
          <p:nvPr>
            <p:ph type="title"/>
          </p:nvPr>
        </p:nvSpPr>
        <p:spPr>
          <a:xfrm>
            <a:off x="574920" y="2200320"/>
            <a:ext cx="4620240" cy="2417760"/>
          </a:xfrm>
          <a:prstGeom prst="rect">
            <a:avLst/>
          </a:prstGeom>
          <a:noFill/>
          <a:ln w="12600">
            <a:solidFill>
              <a:srgbClr val="00B0F0"/>
            </a:solidFill>
            <a:round/>
          </a:ln>
        </p:spPr>
        <p:txBody>
          <a:bodyPr lIns="91440" tIns="45720" rIns="91440" bIns="45720" anchor="b">
            <a:normAutofit/>
          </a:bodyPr>
          <a:lstStyle/>
          <a:p>
            <a:pPr indent="0" defTabSz="914400">
              <a:lnSpc>
                <a:spcPct val="90000"/>
              </a:lnSpc>
              <a:buNone/>
            </a:pPr>
            <a:r>
              <a:rPr lang="en-US" sz="2000" b="0" i="1" u="sng" strike="noStrike" spc="-1">
                <a:solidFill>
                  <a:schemeClr val="dk1"/>
                </a:solidFill>
                <a:uFillTx/>
                <a:latin typeface="Century Gothic"/>
              </a:rPr>
              <a:t>Opis</a:t>
            </a:r>
            <a:r>
              <a:rPr lang="pl-PL" sz="2000" b="0" i="1" u="sng" strike="noStrike" spc="-1">
                <a:solidFill>
                  <a:schemeClr val="dk1"/>
                </a:solidFill>
                <a:uFillTx/>
                <a:latin typeface="Century Gothic"/>
              </a:rPr>
              <a:t>:</a:t>
            </a:r>
            <a:r>
              <a:rPr lang="en-US" sz="2000" b="0" i="1" strike="noStrike" spc="-1">
                <a:solidFill>
                  <a:schemeClr val="dk1"/>
                </a:solidFill>
                <a:latin typeface="Century Gothic"/>
              </a:rPr>
              <a:t>  </a:t>
            </a:r>
            <a:r>
              <a:rPr sz="2300"/>
              <a:t/>
            </a:r>
            <a:br>
              <a:rPr sz="2300"/>
            </a:br>
            <a:r>
              <a:rPr sz="2300"/>
              <a:t/>
            </a:r>
            <a:br>
              <a:rPr sz="2300"/>
            </a:br>
            <a:r>
              <a:rPr lang="en-US" sz="1600" b="0" i="1" strike="noStrike" spc="-1">
                <a:solidFill>
                  <a:schemeClr val="dk1"/>
                </a:solidFill>
                <a:latin typeface="Century Gothic"/>
              </a:rPr>
              <a:t>Kos jest jednolicie czarny, dziób ma krzykliwie jasnożółty do pomarańczowego. Samce mają też wyraźną obrączkę oczną o podobnym do dzioba kolorze, tylko nieco bardziej brązowawą. Obrączka oczna kontrastuje silnie z ciemnobrązową tęczówka. </a:t>
            </a:r>
            <a:endParaRPr lang="pl-PL" sz="1600" b="0" strike="noStrike" spc="-1">
              <a:solidFill>
                <a:schemeClr val="dk1"/>
              </a:solidFill>
              <a:latin typeface="Century Gothic"/>
            </a:endParaRPr>
          </a:p>
        </p:txBody>
      </p:sp>
      <p:pic>
        <p:nvPicPr>
          <p:cNvPr id="108" name="Symbol zastępczy zawartości 3" descr="Obraz zawierający ptak, na wolnym powietrzu, trawa, czarny ptak&#10;&#10;Opis wygenerowany automatycznie"/>
          <p:cNvPicPr/>
          <p:nvPr/>
        </p:nvPicPr>
        <p:blipFill>
          <a:blip r:embed="rId5" cstate="email">
            <a:extLst>
              <a:ext uri="{28A0092B-C50C-407E-A947-70E740481C1C}">
                <a14:useLocalDpi xmlns:a14="http://schemas.microsoft.com/office/drawing/2010/main"/>
              </a:ext>
            </a:extLst>
          </a:blip>
          <a:srcRect/>
          <a:stretch/>
        </p:blipFill>
        <p:spPr>
          <a:xfrm>
            <a:off x="6229080" y="0"/>
            <a:ext cx="5962320" cy="6857640"/>
          </a:xfrm>
          <a:prstGeom prst="rect">
            <a:avLst/>
          </a:prstGeom>
          <a:ln w="0">
            <a:noFill/>
          </a:ln>
        </p:spPr>
      </p:pic>
      <p:sp>
        <p:nvSpPr>
          <p:cNvPr id="109" name="pole tekstowe 2"/>
          <p:cNvSpPr/>
          <p:nvPr/>
        </p:nvSpPr>
        <p:spPr>
          <a:xfrm>
            <a:off x="1323360" y="875160"/>
            <a:ext cx="3121560" cy="578880"/>
          </a:xfrm>
          <a:prstGeom prst="rect">
            <a:avLst/>
          </a:prstGeom>
          <a:noFill/>
          <a:ln w="0">
            <a:noFill/>
          </a:ln>
        </p:spPr>
        <p:style>
          <a:lnRef idx="0">
            <a:scrgbClr r="0" g="0" b="0"/>
          </a:lnRef>
          <a:fillRef idx="0">
            <a:scrgbClr r="0" g="0" b="0"/>
          </a:fillRef>
          <a:effectRef idx="0">
            <a:scrgbClr r="0" g="0" b="0"/>
          </a:effectRef>
          <a:fontRef idx="minor"/>
        </p:style>
        <p:txBody>
          <a:bodyPr horzOverflow="overflow" numCol="1" spcCol="0" anchor="t">
            <a:spAutoFit/>
          </a:bodyPr>
          <a:lstStyle/>
          <a:p>
            <a:pPr defTabSz="914400">
              <a:lnSpc>
                <a:spcPct val="100000"/>
              </a:lnSpc>
            </a:pPr>
            <a:r>
              <a:rPr lang="pl-PL" sz="3200" b="1" u="sng" strike="noStrike" spc="-1">
                <a:solidFill>
                  <a:schemeClr val="dk1"/>
                </a:solidFill>
                <a:uFillTx/>
                <a:latin typeface="Century Gothic"/>
              </a:rPr>
              <a:t>Kos Zwyczajny</a:t>
            </a:r>
            <a:endParaRPr lang="pl-PL" sz="3200" b="0" strike="noStrike" spc="-1">
              <a:solidFill>
                <a:srgbClr val="000000"/>
              </a:solidFill>
              <a:latin typeface="Arial"/>
            </a:endParaRPr>
          </a:p>
        </p:txBody>
      </p:sp>
      <p:pic>
        <p:nvPicPr>
          <p:cNvPr id="110" name="Obraz 109">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2190240" y="5196600"/>
            <a:ext cx="406080" cy="406080"/>
          </a:xfrm>
          <a:prstGeom prst="rect">
            <a:avLst/>
          </a:prstGeom>
          <a:ln w="0">
            <a:noFill/>
          </a:ln>
        </p:spPr>
      </p:pic>
      <p:sp>
        <p:nvSpPr>
          <p:cNvPr id="111" name="pole tekstowe 5"/>
          <p:cNvSpPr/>
          <p:nvPr/>
        </p:nvSpPr>
        <p:spPr>
          <a:xfrm>
            <a:off x="574920" y="5230440"/>
            <a:ext cx="1477440" cy="333360"/>
          </a:xfrm>
          <a:prstGeom prst="rect">
            <a:avLst/>
          </a:prstGeom>
          <a:noFill/>
          <a:ln w="15875">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600" b="0" strike="noStrike" spc="-1">
                <a:solidFill>
                  <a:schemeClr val="dk1"/>
                </a:solidFill>
                <a:latin typeface="Century Gothic"/>
              </a:rPr>
              <a:t>Odgłos kosa</a:t>
            </a:r>
            <a:endParaRPr lang="pl-PL" sz="16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pull dir="r"/>
        <p:sndAc>
          <p:stSnd>
            <p:snd r:embed="rId4" name="audio1.wav"/>
          </p:stSnd>
        </p:sndAc>
      </p:transition>
    </mc:Choice>
    <mc:Fallback xmlns:p15="http://schemas.microsoft.com/office/powerpoint/2012/main" xmlns="">
      <p:transition spd="slow">
        <p:pull dir="r"/>
        <p:sndAc>
          <p:stSnd>
            <p:snd r:embed="rId7" name="audio1.wav"/>
          </p:stSnd>
        </p:sndAc>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174576"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2" name="Rectangle 10">
            <a:extLst>
              <a:ext uri="{C183D7F6-B498-43B3-948B-1728B52AA6E4}">
                <adec:decorative xmlns:adec="http://schemas.microsoft.com/office/drawing/2017/decorative" xmlns:mc="http://schemas.openxmlformats.org/markup-compatibility/2006" xmlns:p15="http://schemas.microsoft.com/office/powerpoint/2012/main" xmlns:p14="http://schemas.microsoft.com/office/powerpoint/2010/main" xmlns=""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Century Gothic"/>
            </a:endParaRPr>
          </a:p>
        </p:txBody>
      </p:sp>
      <p:sp>
        <p:nvSpPr>
          <p:cNvPr id="113" name="PlaceHolder 1"/>
          <p:cNvSpPr>
            <a:spLocks noGrp="1"/>
          </p:cNvSpPr>
          <p:nvPr>
            <p:ph type="title"/>
          </p:nvPr>
        </p:nvSpPr>
        <p:spPr>
          <a:xfrm>
            <a:off x="6878520" y="762840"/>
            <a:ext cx="4114080" cy="943560"/>
          </a:xfrm>
          <a:prstGeom prst="rect">
            <a:avLst/>
          </a:prstGeom>
          <a:noFill/>
          <a:ln w="0">
            <a:noFill/>
          </a:ln>
        </p:spPr>
        <p:txBody>
          <a:bodyPr lIns="91440" tIns="45720" rIns="91440" bIns="45720" anchor="ctr">
            <a:normAutofit fontScale="98757" lnSpcReduction="10000"/>
          </a:bodyPr>
          <a:lstStyle/>
          <a:p>
            <a:pPr indent="0" defTabSz="914400">
              <a:lnSpc>
                <a:spcPct val="90000"/>
              </a:lnSpc>
              <a:buNone/>
            </a:pPr>
            <a:r>
              <a:rPr lang="pl-PL" sz="3200" b="1" u="sng" strike="noStrike" spc="-1">
                <a:solidFill>
                  <a:schemeClr val="dk1"/>
                </a:solidFill>
                <a:uFillTx/>
                <a:latin typeface="Century Gothic"/>
              </a:rPr>
              <a:t>Jaskółka Brzegówka</a:t>
            </a:r>
            <a:endParaRPr lang="pl-PL" sz="3200" b="0" strike="noStrike" spc="-1">
              <a:solidFill>
                <a:schemeClr val="dk1"/>
              </a:solidFill>
              <a:latin typeface="Century Gothic"/>
            </a:endParaRPr>
          </a:p>
        </p:txBody>
      </p:sp>
      <p:sp>
        <p:nvSpPr>
          <p:cNvPr id="114" name="Symbol zastępczy zawartości 3"/>
          <p:cNvSpPr/>
          <p:nvPr/>
        </p:nvSpPr>
        <p:spPr>
          <a:xfrm>
            <a:off x="0" y="0"/>
            <a:ext cx="6116040" cy="6857640"/>
          </a:xfrm>
          <a:custGeom>
            <a:avLst/>
            <a:gdLst>
              <a:gd name="textAreaLeft" fmla="*/ 0 w 6116040"/>
              <a:gd name="textAreaRight" fmla="*/ 6116400 w 6116040"/>
              <a:gd name="textAreaTop" fmla="*/ 0 h 6857640"/>
              <a:gd name="textAreaBottom" fmla="*/ 6858000 h 6857640"/>
            </a:gdLst>
            <a:ahLst/>
            <a:cxnLst/>
            <a:rect l="textAreaLeft" t="textAreaTop" r="textAreaRight" b="textAreaBottom"/>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115" name="PlaceHolder 2"/>
          <p:cNvSpPr>
            <a:spLocks noGrp="1"/>
          </p:cNvSpPr>
          <p:nvPr>
            <p:ph/>
          </p:nvPr>
        </p:nvSpPr>
        <p:spPr>
          <a:xfrm>
            <a:off x="6513840" y="2333160"/>
            <a:ext cx="4839480" cy="2862360"/>
          </a:xfrm>
          <a:prstGeom prst="rect">
            <a:avLst/>
          </a:prstGeom>
          <a:noFill/>
          <a:ln w="15840">
            <a:solidFill>
              <a:srgbClr val="00B0F0"/>
            </a:solidFill>
            <a:round/>
          </a:ln>
        </p:spPr>
        <p:txBody>
          <a:bodyPr lIns="91440" tIns="45720" rIns="91440" bIns="45720" anchor="t">
            <a:noAutofit/>
          </a:bodyPr>
          <a:lstStyle/>
          <a:p>
            <a:pPr indent="0" defTabSz="914400">
              <a:lnSpc>
                <a:spcPct val="100000"/>
              </a:lnSpc>
              <a:spcBef>
                <a:spcPts val="1001"/>
              </a:spcBef>
              <a:buNone/>
              <a:tabLst>
                <a:tab pos="0" algn="l"/>
              </a:tabLst>
            </a:pPr>
            <a:r>
              <a:rPr lang="en-US" sz="2000" b="0" u="sng" strike="noStrike" spc="-1">
                <a:solidFill>
                  <a:schemeClr val="dk1"/>
                </a:solidFill>
                <a:uFillTx/>
                <a:latin typeface="Century Gothic"/>
                <a:ea typeface="Century Gothic"/>
              </a:rPr>
              <a:t>Opis</a:t>
            </a:r>
            <a:r>
              <a:rPr lang="pl-PL" sz="2000" b="0" u="sng" strike="noStrike" spc="-1">
                <a:solidFill>
                  <a:schemeClr val="dk1"/>
                </a:solidFill>
                <a:uFillTx/>
                <a:latin typeface="Century Gothic"/>
                <a:ea typeface="Century Gothic"/>
              </a:rPr>
              <a:t>:</a:t>
            </a:r>
            <a:endParaRPr lang="pl-PL" sz="2000" b="0" strike="noStrike" spc="-1">
              <a:solidFill>
                <a:schemeClr val="dk1"/>
              </a:solidFill>
              <a:latin typeface="Century Gothic"/>
            </a:endParaRPr>
          </a:p>
          <a:p>
            <a:pPr indent="0" defTabSz="914400">
              <a:lnSpc>
                <a:spcPct val="100000"/>
              </a:lnSpc>
              <a:spcBef>
                <a:spcPts val="1001"/>
              </a:spcBef>
              <a:buNone/>
              <a:tabLst>
                <a:tab pos="0" algn="l"/>
              </a:tabLst>
            </a:pPr>
            <a:r>
              <a:rPr lang="en-US" sz="1600" b="0" strike="noStrike" spc="-1">
                <a:solidFill>
                  <a:schemeClr val="dk1"/>
                </a:solidFill>
                <a:latin typeface="Century Gothic"/>
                <a:ea typeface="Century Gothic"/>
              </a:rPr>
              <a:t>Jaskółka to mały, elegancki ptak z rodziny jaskółkowatych, który jest powszechnie uważany za symbol wiosny i swobody. Charakteryzuje się smukłym ciałem, długimi, spiczastymi skrzydłami i długim, widlastym ogonem. Jego upierzenie jest zazwyczaj metalicznie niebieskie lub czarne z białym brzuchem lub gardłem, w zależności od gatunku.</a:t>
            </a:r>
            <a:endParaRPr lang="pl-PL" sz="1600" b="0" strike="noStrike" spc="-1">
              <a:solidFill>
                <a:schemeClr val="dk1"/>
              </a:solidFill>
              <a:latin typeface="Century Gothic"/>
            </a:endParaRPr>
          </a:p>
        </p:txBody>
      </p:sp>
      <p:sp>
        <p:nvSpPr>
          <p:cNvPr id="116" name="pole tekstowe 2"/>
          <p:cNvSpPr/>
          <p:nvPr/>
        </p:nvSpPr>
        <p:spPr>
          <a:xfrm>
            <a:off x="6513840" y="5635080"/>
            <a:ext cx="1720080" cy="333360"/>
          </a:xfrm>
          <a:prstGeom prst="rect">
            <a:avLst/>
          </a:prstGeom>
          <a:noFill/>
          <a:ln w="15875">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600" b="0" strike="noStrike" spc="-1">
                <a:solidFill>
                  <a:schemeClr val="dk1"/>
                </a:solidFill>
                <a:latin typeface="Century Gothic"/>
              </a:rPr>
              <a:t>Odgłos jaskółki</a:t>
            </a:r>
            <a:endParaRPr lang="pl-PL" sz="1600" b="0" strike="noStrike" spc="-1">
              <a:solidFill>
                <a:srgbClr val="000000"/>
              </a:solidFill>
              <a:latin typeface="Arial"/>
            </a:endParaRPr>
          </a:p>
        </p:txBody>
      </p:sp>
      <p:pic>
        <p:nvPicPr>
          <p:cNvPr id="117" name="Obraz 116">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8464680" y="5601240"/>
            <a:ext cx="406080" cy="4060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p15:prstTrans xmlns:p15="http://schemas.microsoft.com/office/powerpoint/2012/main" prst="fallOver"/>
        <p:sndAc>
          <p:stSnd>
            <p:snd r:embed="rId4" name="audio1.wav"/>
          </p:stSnd>
        </p:sndAc>
      </p:transition>
    </mc:Choice>
    <mc:Fallback xmlns:p15="http://schemas.microsoft.com/office/powerpoint/2012/main" xmlns="">
      <p:transition spd="slow">
        <p:fade/>
        <p:sndAc>
          <p:stSnd>
            <p:snd r:embed="rId7" name="audio1.wav"/>
          </p:stSnd>
        </p:sndAc>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24768" fill="hold"/>
                                        <p:tgtEl>
                                          <p:spTgt spid="11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8" name="Rectangle 10">
            <a:extLst>
              <a:ext uri="{C183D7F6-B498-43B3-948B-1728B52AA6E4}">
                <adec:decorative xmlns:adec="http://schemas.microsoft.com/office/drawing/2017/decorative" xmlns:mc="http://schemas.openxmlformats.org/markup-compatibility/2006" xmlns:p15="http://schemas.microsoft.com/office/powerpoint/2012/main" xmlns:p14="http://schemas.microsoft.com/office/powerpoint/2010/main" xmlns=""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Century Gothic"/>
            </a:endParaRPr>
          </a:p>
        </p:txBody>
      </p:sp>
      <p:sp>
        <p:nvSpPr>
          <p:cNvPr id="119" name="PlaceHolder 1"/>
          <p:cNvSpPr>
            <a:spLocks noGrp="1"/>
          </p:cNvSpPr>
          <p:nvPr>
            <p:ph type="title"/>
          </p:nvPr>
        </p:nvSpPr>
        <p:spPr>
          <a:xfrm>
            <a:off x="808200" y="821520"/>
            <a:ext cx="4105440" cy="895320"/>
          </a:xfrm>
          <a:prstGeom prst="rect">
            <a:avLst/>
          </a:prstGeom>
          <a:noFill/>
          <a:ln w="0">
            <a:noFill/>
          </a:ln>
        </p:spPr>
        <p:txBody>
          <a:bodyPr lIns="91440" tIns="45720" rIns="91440" bIns="45720" anchor="ctr">
            <a:normAutofit/>
          </a:bodyPr>
          <a:lstStyle/>
          <a:p>
            <a:pPr indent="0" defTabSz="914400">
              <a:lnSpc>
                <a:spcPct val="90000"/>
              </a:lnSpc>
              <a:buNone/>
            </a:pPr>
            <a:r>
              <a:rPr lang="pl-PL" sz="2800" b="1" u="sng" strike="noStrike" spc="-1">
                <a:solidFill>
                  <a:schemeClr val="dk1"/>
                </a:solidFill>
                <a:uFillTx/>
                <a:latin typeface="Century Gothic"/>
              </a:rPr>
              <a:t>Puchacz</a:t>
            </a:r>
            <a:r>
              <a:rPr lang="pl-PL" sz="3200" b="1" u="sng" strike="noStrike" spc="-1">
                <a:solidFill>
                  <a:schemeClr val="dk1"/>
                </a:solidFill>
                <a:uFillTx/>
                <a:latin typeface="Century Gothic"/>
              </a:rPr>
              <a:t> zwyczajny</a:t>
            </a:r>
            <a:endParaRPr lang="pl-PL" sz="3200" b="0" strike="noStrike" spc="-1">
              <a:solidFill>
                <a:schemeClr val="dk1"/>
              </a:solidFill>
              <a:latin typeface="Century Gothic"/>
            </a:endParaRPr>
          </a:p>
        </p:txBody>
      </p:sp>
      <p:sp>
        <p:nvSpPr>
          <p:cNvPr id="120" name="PlaceHolder 2"/>
          <p:cNvSpPr>
            <a:spLocks noGrp="1"/>
          </p:cNvSpPr>
          <p:nvPr>
            <p:ph/>
          </p:nvPr>
        </p:nvSpPr>
        <p:spPr>
          <a:xfrm>
            <a:off x="485640" y="2333160"/>
            <a:ext cx="4168080" cy="3119400"/>
          </a:xfrm>
          <a:prstGeom prst="rect">
            <a:avLst/>
          </a:prstGeom>
          <a:noFill/>
          <a:ln w="15840">
            <a:solidFill>
              <a:srgbClr val="00B0F0"/>
            </a:solidFill>
            <a:round/>
          </a:ln>
        </p:spPr>
        <p:txBody>
          <a:bodyPr lIns="91440" tIns="45720" rIns="91440" bIns="45720" anchor="t">
            <a:normAutofit/>
          </a:bodyPr>
          <a:lstStyle/>
          <a:p>
            <a:pPr indent="0" defTabSz="914400">
              <a:lnSpc>
                <a:spcPct val="100000"/>
              </a:lnSpc>
              <a:spcBef>
                <a:spcPts val="1001"/>
              </a:spcBef>
              <a:buNone/>
              <a:tabLst>
                <a:tab pos="0" algn="l"/>
              </a:tabLst>
            </a:pPr>
            <a:r>
              <a:rPr lang="en-US" sz="2000" b="0" u="sng" strike="noStrike" spc="-1">
                <a:solidFill>
                  <a:schemeClr val="dk1"/>
                </a:solidFill>
                <a:uFillTx/>
                <a:latin typeface="Century Gothic"/>
              </a:rPr>
              <a:t>O</a:t>
            </a:r>
            <a:r>
              <a:rPr lang="pl-PL" sz="2000" b="0" u="sng" strike="noStrike" spc="-1">
                <a:solidFill>
                  <a:schemeClr val="dk1"/>
                </a:solidFill>
                <a:uFillTx/>
                <a:latin typeface="Century Gothic"/>
              </a:rPr>
              <a:t>pis:</a:t>
            </a:r>
            <a:endParaRPr lang="pl-PL" sz="2000" b="0" strike="noStrike" spc="-1">
              <a:solidFill>
                <a:schemeClr val="dk1"/>
              </a:solidFill>
              <a:latin typeface="Century Gothic"/>
            </a:endParaRPr>
          </a:p>
          <a:p>
            <a:pPr indent="0" defTabSz="914400">
              <a:lnSpc>
                <a:spcPct val="100000"/>
              </a:lnSpc>
              <a:spcBef>
                <a:spcPts val="1001"/>
              </a:spcBef>
              <a:buNone/>
              <a:tabLst>
                <a:tab pos="0" algn="l"/>
              </a:tabLst>
            </a:pPr>
            <a:r>
              <a:rPr lang="en-US" sz="1600" b="0" strike="noStrike" spc="-1">
                <a:solidFill>
                  <a:schemeClr val="dk1"/>
                </a:solidFill>
                <a:latin typeface="Century Gothic"/>
                <a:ea typeface="Century Gothic"/>
              </a:rPr>
              <a:t>Puchacz to imponujący ptak drapieżny z rodziny sów. Jest to stosunkowo duży ptak o krępej budowie, szerokim obliczu i wyraźnymi pierścieniami wokół oczu, co nadaje mu charakterystyczny wygląd. Puchacze mają też "uszy" skierowane do przodu, które są w rzeczywistości wyrośniętymi piórami na głowie, pomagającymi w słyszeniu i lokalizowaniu zdobyczy.</a:t>
            </a:r>
            <a:endParaRPr lang="pl-PL" sz="1600" b="0" strike="noStrike" spc="-1">
              <a:solidFill>
                <a:schemeClr val="dk1"/>
              </a:solidFill>
              <a:latin typeface="Century Gothic"/>
            </a:endParaRPr>
          </a:p>
        </p:txBody>
      </p:sp>
      <p:sp>
        <p:nvSpPr>
          <p:cNvPr id="121" name="Symbol zastępczy zawartości 3"/>
          <p:cNvSpPr/>
          <p:nvPr/>
        </p:nvSpPr>
        <p:spPr>
          <a:xfrm>
            <a:off x="4726800" y="0"/>
            <a:ext cx="7472160" cy="6857640"/>
          </a:xfrm>
          <a:custGeom>
            <a:avLst/>
            <a:gdLst>
              <a:gd name="textAreaLeft" fmla="*/ 0 w 7472160"/>
              <a:gd name="textAreaRight" fmla="*/ 7472520 w 7472160"/>
              <a:gd name="textAreaTop" fmla="*/ 0 h 6857640"/>
              <a:gd name="textAreaBottom" fmla="*/ 6858000 h 6857640"/>
            </a:gdLst>
            <a:ahLst/>
            <a:cxnLst/>
            <a:rect l="textAreaLeft" t="textAreaTop" r="textAreaRight" b="textAreaBottom"/>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blipFill rotWithShape="0">
            <a:blip r:embed="rId5" cstate="email">
              <a:extLst>
                <a:ext uri="{28A0092B-C50C-407E-A947-70E740481C1C}">
                  <a14:useLocalDpi xmlns:a14="http://schemas.microsoft.com/office/drawing/2010/main"/>
                </a:ext>
              </a:extLst>
            </a:blip>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122" name="pole tekstowe 2"/>
          <p:cNvSpPr/>
          <p:nvPr/>
        </p:nvSpPr>
        <p:spPr>
          <a:xfrm>
            <a:off x="485640" y="5816880"/>
            <a:ext cx="2004480" cy="333360"/>
          </a:xfrm>
          <a:prstGeom prst="rect">
            <a:avLst/>
          </a:prstGeom>
          <a:noFill/>
          <a:ln w="15875">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600" b="0" strike="noStrike" spc="-1">
                <a:solidFill>
                  <a:schemeClr val="dk1"/>
                </a:solidFill>
                <a:latin typeface="Century Gothic"/>
              </a:rPr>
              <a:t>Odgłos puchacza</a:t>
            </a:r>
            <a:endParaRPr lang="pl-PL" sz="1600" b="0" strike="noStrike" spc="-1">
              <a:solidFill>
                <a:srgbClr val="000000"/>
              </a:solidFill>
              <a:latin typeface="Arial"/>
            </a:endParaRPr>
          </a:p>
        </p:txBody>
      </p:sp>
      <p:pic>
        <p:nvPicPr>
          <p:cNvPr id="123" name="Obraz 122">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2658960" y="5783040"/>
            <a:ext cx="406080" cy="4060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4" name="audio1.wav"/>
          </p:stSnd>
        </p:sndAc>
      </p:transition>
    </mc:Choice>
    <mc:Fallback xmlns:p15="http://schemas.microsoft.com/office/powerpoint/2012/main" xmlns="">
      <p:transition spd="slow">
        <p:sndAc>
          <p:stSnd>
            <p:snd r:embed="rId7" name="audio1.wav"/>
          </p:stSnd>
        </p:sndAc>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15336" fill="hold"/>
                                        <p:tgtEl>
                                          <p:spTgt spid="12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4" name="Rectangle 15">
            <a:extLst>
              <a:ext uri="{C183D7F6-B498-43B3-948B-1728B52AA6E4}">
                <adec:decorative xmlns:adec="http://schemas.microsoft.com/office/drawing/2017/decorative" xmlns:mc="http://schemas.openxmlformats.org/markup-compatibility/2006" xmlns:p15="http://schemas.microsoft.com/office/powerpoint/2012/main" xmlns:p14="http://schemas.microsoft.com/office/powerpoint/2010/main" xmlns=""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Century Gothic"/>
            </a:endParaRPr>
          </a:p>
        </p:txBody>
      </p:sp>
      <p:sp>
        <p:nvSpPr>
          <p:cNvPr id="125" name="Symbol zastępczy zawartości 3"/>
          <p:cNvSpPr/>
          <p:nvPr/>
        </p:nvSpPr>
        <p:spPr>
          <a:xfrm>
            <a:off x="0" y="0"/>
            <a:ext cx="6116040" cy="6857640"/>
          </a:xfrm>
          <a:custGeom>
            <a:avLst/>
            <a:gdLst>
              <a:gd name="textAreaLeft" fmla="*/ 0 w 6116040"/>
              <a:gd name="textAreaRight" fmla="*/ 6116400 w 6116040"/>
              <a:gd name="textAreaTop" fmla="*/ 0 h 6857640"/>
              <a:gd name="textAreaBottom" fmla="*/ 6858000 h 6857640"/>
            </a:gdLst>
            <a:ahLst/>
            <a:cxnLst/>
            <a:rect l="textAreaLeft" t="textAreaTop" r="textAreaRight" b="textAreaBottom"/>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126" name="pole tekstowe 4"/>
          <p:cNvSpPr/>
          <p:nvPr/>
        </p:nvSpPr>
        <p:spPr>
          <a:xfrm>
            <a:off x="7689600" y="714960"/>
            <a:ext cx="2708280" cy="518040"/>
          </a:xfrm>
          <a:prstGeom prst="rect">
            <a:avLst/>
          </a:prstGeom>
          <a:noFill/>
          <a:ln w="0">
            <a:noFill/>
          </a:ln>
        </p:spPr>
        <p:style>
          <a:lnRef idx="0">
            <a:scrgbClr r="0" g="0" b="0"/>
          </a:lnRef>
          <a:fillRef idx="0">
            <a:scrgbClr r="0" g="0" b="0"/>
          </a:fillRef>
          <a:effectRef idx="0">
            <a:scrgbClr r="0" g="0" b="0"/>
          </a:effectRef>
          <a:fontRef idx="minor"/>
        </p:style>
        <p:txBody>
          <a:bodyPr horzOverflow="overflow" numCol="1" spcCol="0" anchor="t">
            <a:spAutoFit/>
          </a:bodyPr>
          <a:lstStyle/>
          <a:p>
            <a:pPr defTabSz="914400">
              <a:lnSpc>
                <a:spcPct val="100000"/>
              </a:lnSpc>
            </a:pPr>
            <a:r>
              <a:rPr lang="pl-PL" sz="2800" b="1" u="sng" strike="noStrike" spc="-1">
                <a:solidFill>
                  <a:schemeClr val="dk1"/>
                </a:solidFill>
                <a:uFillTx/>
                <a:latin typeface="Century Gothic"/>
              </a:rPr>
              <a:t>Bocian Biały</a:t>
            </a:r>
            <a:endParaRPr lang="pl-PL" sz="2800" b="0" strike="noStrike" spc="-1">
              <a:solidFill>
                <a:srgbClr val="000000"/>
              </a:solidFill>
              <a:latin typeface="Arial"/>
            </a:endParaRPr>
          </a:p>
        </p:txBody>
      </p:sp>
      <p:sp>
        <p:nvSpPr>
          <p:cNvPr id="127" name="pole tekstowe 5"/>
          <p:cNvSpPr/>
          <p:nvPr/>
        </p:nvSpPr>
        <p:spPr>
          <a:xfrm>
            <a:off x="6753600" y="1910160"/>
            <a:ext cx="4790880" cy="2102040"/>
          </a:xfrm>
          <a:prstGeom prst="rect">
            <a:avLst/>
          </a:prstGeom>
          <a:noFill/>
          <a:ln w="15875">
            <a:solidFill>
              <a:srgbClr val="00B0F0"/>
            </a:solidFill>
            <a:round/>
          </a:ln>
        </p:spPr>
        <p:style>
          <a:lnRef idx="0">
            <a:scrgbClr r="0" g="0" b="0"/>
          </a:lnRef>
          <a:fillRef idx="0">
            <a:scrgbClr r="0" g="0" b="0"/>
          </a:fillRef>
          <a:effectRef idx="0">
            <a:scrgbClr r="0" g="0" b="0"/>
          </a:effectRef>
          <a:fontRef idx="minor"/>
        </p:style>
        <p:txBody>
          <a:bodyPr horzOverflow="overflow" numCol="1" spcCol="0" anchor="t">
            <a:spAutoFit/>
          </a:bodyPr>
          <a:lstStyle/>
          <a:p>
            <a:pPr defTabSz="914400">
              <a:lnSpc>
                <a:spcPct val="100000"/>
              </a:lnSpc>
            </a:pPr>
            <a:r>
              <a:rPr lang="pl-PL" sz="2000" b="0" u="sng" strike="noStrike" spc="-1">
                <a:solidFill>
                  <a:schemeClr val="dk1"/>
                </a:solidFill>
                <a:uFillTx/>
                <a:latin typeface="Century Gothic"/>
              </a:rPr>
              <a:t>Opis:</a:t>
            </a:r>
            <a:endParaRPr lang="pl-PL" sz="2000" b="0" strike="noStrike" spc="-1">
              <a:solidFill>
                <a:srgbClr val="000000"/>
              </a:solidFill>
              <a:latin typeface="Arial"/>
            </a:endParaRPr>
          </a:p>
          <a:p>
            <a:pPr defTabSz="914400">
              <a:lnSpc>
                <a:spcPct val="100000"/>
              </a:lnSpc>
            </a:pPr>
            <a:r>
              <a:rPr lang="pl-PL" sz="1600" b="0" strike="noStrike" spc="-1">
                <a:solidFill>
                  <a:schemeClr val="dk1"/>
                </a:solidFill>
                <a:latin typeface="Century Gothic"/>
                <a:ea typeface="Century Gothic"/>
              </a:rPr>
              <a:t>Bocian to duży ptak z rodziny bocianowatych, charakteryzujący się długimi nogami, długim szyjem i charakterystycznym, zagiętym dziobem. Bociany występują na wszystkich kontynentach z wyjątkiem Antarktydy, a najbardziej znane są bociany białe, żyjące w Europie, Azji Północnej i Afryce Północnej.</a:t>
            </a:r>
            <a:endParaRPr lang="pl-PL" sz="1600" b="0" strike="noStrike" spc="-1">
              <a:solidFill>
                <a:srgbClr val="000000"/>
              </a:solidFill>
              <a:latin typeface="Arial"/>
            </a:endParaRPr>
          </a:p>
        </p:txBody>
      </p:sp>
      <p:sp>
        <p:nvSpPr>
          <p:cNvPr id="128" name="pole tekstowe 1"/>
          <p:cNvSpPr/>
          <p:nvPr/>
        </p:nvSpPr>
        <p:spPr>
          <a:xfrm>
            <a:off x="6753600" y="4544640"/>
            <a:ext cx="1880280" cy="333360"/>
          </a:xfrm>
          <a:prstGeom prst="rect">
            <a:avLst/>
          </a:prstGeom>
          <a:noFill/>
          <a:ln w="15875">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600" b="0" strike="noStrike" spc="-1">
                <a:solidFill>
                  <a:schemeClr val="dk1"/>
                </a:solidFill>
                <a:latin typeface="Century Gothic"/>
              </a:rPr>
              <a:t>Odgłos bociana</a:t>
            </a:r>
            <a:endParaRPr lang="pl-PL" sz="1600" b="0" strike="noStrike" spc="-1">
              <a:solidFill>
                <a:srgbClr val="000000"/>
              </a:solidFill>
              <a:latin typeface="Arial"/>
            </a:endParaRPr>
          </a:p>
        </p:txBody>
      </p:sp>
      <p:pic>
        <p:nvPicPr>
          <p:cNvPr id="129" name="Obraz 128">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9068400" y="4510800"/>
            <a:ext cx="406080" cy="4060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4" name="audio1.wav"/>
          </p:stSnd>
        </p:sndAc>
      </p:transition>
    </mc:Choice>
    <mc:Fallback xmlns:p15="http://schemas.microsoft.com/office/powerpoint/2012/main" xmlns="">
      <p:transition spd="slow">
        <p:sndAc>
          <p:stSnd>
            <p:snd r:embed="rId7" name="audio1.wav"/>
          </p:stSnd>
        </p:sndAc>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41247" fill="hold"/>
                                        <p:tgtEl>
                                          <p:spTgt spid="129"/>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Graphic 1">
            <a:extLst>
              <a:ext uri="{C183D7F6-B498-43B3-948B-1728B52AA6E4}">
                <adec:decorative xmlns:adec="http://schemas.microsoft.com/office/drawing/2017/decorative" xmlns:mc="http://schemas.openxmlformats.org/markup-compatibility/2006" xmlns:p15="http://schemas.microsoft.com/office/powerpoint/2012/main" xmlns:p14="http://schemas.microsoft.com/office/powerpoint/2010/main" xmlns="" val="1"/>
              </a:ext>
            </a:extLst>
          </p:cNvPr>
          <p:cNvSpPr/>
          <p:nvPr/>
        </p:nvSpPr>
        <p:spPr>
          <a:xfrm rot="10800000" flipV="1">
            <a:off x="2600280" y="527040"/>
            <a:ext cx="6991920" cy="5102280"/>
          </a:xfrm>
          <a:custGeom>
            <a:avLst/>
            <a:gdLst>
              <a:gd name="textAreaLeft" fmla="*/ 0 w 6991920"/>
              <a:gd name="textAreaRight" fmla="*/ 6992280 w 6991920"/>
              <a:gd name="textAreaTop" fmla="*/ -360 h 5102280"/>
              <a:gd name="textAreaBottom" fmla="*/ 5102280 h 5102280"/>
            </a:gdLst>
            <a:ahLst/>
            <a:cxnLst/>
            <a:rect l="textAreaLeft" t="textAreaTop" r="textAreaRight" b="textAreaBottom"/>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en-US" sz="1800" b="0" strike="noStrike" spc="-1">
              <a:solidFill>
                <a:schemeClr val="dk1"/>
              </a:solidFill>
              <a:latin typeface="Century Gothic"/>
            </a:endParaRPr>
          </a:p>
        </p:txBody>
      </p:sp>
      <p:sp useBgFill="1">
        <p:nvSpPr>
          <p:cNvPr id="131" name="Rectangle 10">
            <a:extLst>
              <a:ext uri="{C183D7F6-B498-43B3-948B-1728B52AA6E4}">
                <adec:decorative xmlns:adec="http://schemas.microsoft.com/office/drawing/2017/decorative" xmlns:mc="http://schemas.openxmlformats.org/markup-compatibility/2006" xmlns:p15="http://schemas.microsoft.com/office/powerpoint/2012/main" xmlns:p14="http://schemas.microsoft.com/office/powerpoint/2010/main" xmlns=""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Century Gothic"/>
            </a:endParaRPr>
          </a:p>
        </p:txBody>
      </p:sp>
      <p:sp>
        <p:nvSpPr>
          <p:cNvPr id="132" name="PlaceHolder 1"/>
          <p:cNvSpPr>
            <a:spLocks noGrp="1"/>
          </p:cNvSpPr>
          <p:nvPr>
            <p:ph type="title"/>
          </p:nvPr>
        </p:nvSpPr>
        <p:spPr>
          <a:xfrm>
            <a:off x="1004400" y="527400"/>
            <a:ext cx="5124600" cy="724680"/>
          </a:xfrm>
          <a:prstGeom prst="rect">
            <a:avLst/>
          </a:prstGeom>
          <a:noFill/>
          <a:ln w="0">
            <a:noFill/>
          </a:ln>
        </p:spPr>
        <p:txBody>
          <a:bodyPr lIns="91440" tIns="45720" rIns="91440" bIns="45720" anchor="b">
            <a:noAutofit/>
          </a:bodyPr>
          <a:lstStyle/>
          <a:p>
            <a:pPr indent="0" defTabSz="914400">
              <a:lnSpc>
                <a:spcPct val="90000"/>
              </a:lnSpc>
              <a:buNone/>
            </a:pPr>
            <a:r>
              <a:rPr lang="en-US" sz="3200" b="1" u="sng" strike="noStrike" spc="-1">
                <a:solidFill>
                  <a:schemeClr val="dk1"/>
                </a:solidFill>
                <a:uFillTx/>
                <a:latin typeface="Century Gothic"/>
              </a:rPr>
              <a:t>Gołąb (Racing Homer)</a:t>
            </a:r>
            <a:endParaRPr lang="pl-PL" sz="3200" b="0" strike="noStrike" spc="-1">
              <a:solidFill>
                <a:schemeClr val="dk1"/>
              </a:solidFill>
              <a:latin typeface="Century Gothic"/>
            </a:endParaRPr>
          </a:p>
        </p:txBody>
      </p:sp>
      <p:pic>
        <p:nvPicPr>
          <p:cNvPr id="133" name="Symbol zastępczy zawartości 3" descr="Obraz zawierający na wolnym powietrzu, ptak, roślina, gołąb&#10;&#10;Opis wygenerowany automatycznie"/>
          <p:cNvPicPr/>
          <p:nvPr/>
        </p:nvPicPr>
        <p:blipFill>
          <a:blip r:embed="rId5" cstate="email">
            <a:extLst>
              <a:ext uri="{28A0092B-C50C-407E-A947-70E740481C1C}">
                <a14:useLocalDpi xmlns:a14="http://schemas.microsoft.com/office/drawing/2010/main"/>
              </a:ext>
            </a:extLst>
          </a:blip>
          <a:srcRect/>
          <a:stretch/>
        </p:blipFill>
        <p:spPr>
          <a:xfrm>
            <a:off x="6229080" y="0"/>
            <a:ext cx="5962320" cy="6857640"/>
          </a:xfrm>
          <a:prstGeom prst="rect">
            <a:avLst/>
          </a:prstGeom>
          <a:ln w="0">
            <a:noFill/>
          </a:ln>
        </p:spPr>
      </p:pic>
      <p:sp>
        <p:nvSpPr>
          <p:cNvPr id="134" name="pole tekstowe 4"/>
          <p:cNvSpPr/>
          <p:nvPr/>
        </p:nvSpPr>
        <p:spPr>
          <a:xfrm>
            <a:off x="893160" y="1976760"/>
            <a:ext cx="4950000" cy="2102040"/>
          </a:xfrm>
          <a:prstGeom prst="rect">
            <a:avLst/>
          </a:prstGeom>
          <a:noFill/>
          <a:ln w="15875">
            <a:solidFill>
              <a:srgbClr val="00B0F0"/>
            </a:solidFill>
            <a:round/>
          </a:ln>
        </p:spPr>
        <p:style>
          <a:lnRef idx="0">
            <a:scrgbClr r="0" g="0" b="0"/>
          </a:lnRef>
          <a:fillRef idx="0">
            <a:scrgbClr r="0" g="0" b="0"/>
          </a:fillRef>
          <a:effectRef idx="0">
            <a:scrgbClr r="0" g="0" b="0"/>
          </a:effectRef>
          <a:fontRef idx="minor"/>
        </p:style>
        <p:txBody>
          <a:bodyPr horzOverflow="overflow" numCol="1" spcCol="0" anchor="t">
            <a:spAutoFit/>
          </a:bodyPr>
          <a:lstStyle/>
          <a:p>
            <a:pPr defTabSz="914400">
              <a:lnSpc>
                <a:spcPct val="100000"/>
              </a:lnSpc>
            </a:pPr>
            <a:r>
              <a:rPr lang="pl-PL" sz="2000" b="0" u="sng" strike="noStrike" spc="-1">
                <a:solidFill>
                  <a:schemeClr val="dk1"/>
                </a:solidFill>
                <a:uFillTx/>
                <a:latin typeface="Century Gothic"/>
              </a:rPr>
              <a:t>Opis:</a:t>
            </a:r>
            <a:endParaRPr lang="pl-PL" sz="2000" b="0" strike="noStrike" spc="-1">
              <a:solidFill>
                <a:srgbClr val="000000"/>
              </a:solidFill>
              <a:latin typeface="Arial"/>
            </a:endParaRPr>
          </a:p>
          <a:p>
            <a:pPr defTabSz="914400">
              <a:lnSpc>
                <a:spcPct val="100000"/>
              </a:lnSpc>
            </a:pPr>
            <a:r>
              <a:rPr lang="pl-PL" sz="1600" b="0" strike="noStrike" spc="-1">
                <a:solidFill>
                  <a:schemeClr val="dk1"/>
                </a:solidFill>
                <a:latin typeface="Century Gothic"/>
                <a:ea typeface="Century Gothic"/>
              </a:rPr>
              <a:t>Gołąb rasy "Racing Homer" (znany również jako gołąb wyścigowy) to specjalnie hodowany gołąb przeznaczony głównie do uczestnictwa w wyścigach gołębi pocztowych. Ta rasa została wyselekcjonowana i ulepszona przez hodowców ze względu na swoje zdolności lotnicze, orientację i wytrzymałość.</a:t>
            </a:r>
            <a:endParaRPr lang="pl-PL" sz="1600" b="0" strike="noStrike" spc="-1">
              <a:solidFill>
                <a:srgbClr val="000000"/>
              </a:solidFill>
              <a:latin typeface="Arial"/>
            </a:endParaRPr>
          </a:p>
        </p:txBody>
      </p:sp>
      <p:sp>
        <p:nvSpPr>
          <p:cNvPr id="135" name="pole tekstowe 2"/>
          <p:cNvSpPr/>
          <p:nvPr/>
        </p:nvSpPr>
        <p:spPr>
          <a:xfrm>
            <a:off x="893160" y="4696200"/>
            <a:ext cx="3192840" cy="333360"/>
          </a:xfrm>
          <a:prstGeom prst="rect">
            <a:avLst/>
          </a:prstGeom>
          <a:noFill/>
          <a:ln w="15875">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600" b="0" strike="noStrike" spc="-1">
                <a:solidFill>
                  <a:schemeClr val="dk1"/>
                </a:solidFill>
                <a:latin typeface="Century Gothic"/>
              </a:rPr>
              <a:t>Odgłos golebia wyścigowego</a:t>
            </a:r>
            <a:endParaRPr lang="pl-PL" sz="1600" b="0" strike="noStrike" spc="-1">
              <a:solidFill>
                <a:srgbClr val="000000"/>
              </a:solidFill>
              <a:latin typeface="Arial"/>
            </a:endParaRPr>
          </a:p>
        </p:txBody>
      </p:sp>
      <p:pic>
        <p:nvPicPr>
          <p:cNvPr id="136" name="Obraz 135">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4319640" y="4662000"/>
            <a:ext cx="406080" cy="4060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4" name="audio1.wav"/>
          </p:stSnd>
        </p:sndAc>
      </p:transition>
    </mc:Choice>
    <mc:Fallback xmlns:p15="http://schemas.microsoft.com/office/powerpoint/2012/main" xmlns="">
      <p:transition spd="slow">
        <p:sndAc>
          <p:stSnd>
            <p:snd r:embed="rId7" name="audio1.wav"/>
          </p:stSnd>
        </p:sndAc>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5773" fill="hold"/>
                                        <p:tgtEl>
                                          <p:spTgt spid="13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7" name="Rectangle 12">
            <a:extLst>
              <a:ext uri="{C183D7F6-B498-43B3-948B-1728B52AA6E4}">
                <adec:decorative xmlns:adec="http://schemas.microsoft.com/office/drawing/2017/decorative" xmlns:mc="http://schemas.openxmlformats.org/markup-compatibility/2006" xmlns:p15="http://schemas.microsoft.com/office/powerpoint/2012/main" xmlns:p14="http://schemas.microsoft.com/office/powerpoint/2010/main" xmlns=""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Century Gothic"/>
            </a:endParaRPr>
          </a:p>
        </p:txBody>
      </p:sp>
      <p:sp>
        <p:nvSpPr>
          <p:cNvPr id="138" name="PlaceHolder 1"/>
          <p:cNvSpPr>
            <a:spLocks noGrp="1"/>
          </p:cNvSpPr>
          <p:nvPr>
            <p:ph type="title"/>
          </p:nvPr>
        </p:nvSpPr>
        <p:spPr>
          <a:xfrm>
            <a:off x="7437600" y="560520"/>
            <a:ext cx="3077640" cy="1072800"/>
          </a:xfrm>
          <a:prstGeom prst="rect">
            <a:avLst/>
          </a:prstGeom>
          <a:noFill/>
          <a:ln w="0">
            <a:noFill/>
          </a:ln>
        </p:spPr>
        <p:txBody>
          <a:bodyPr lIns="91440" tIns="45720" rIns="91440" bIns="45720" anchor="ctr">
            <a:normAutofit/>
          </a:bodyPr>
          <a:lstStyle/>
          <a:p>
            <a:pPr indent="0" defTabSz="914400">
              <a:lnSpc>
                <a:spcPct val="90000"/>
              </a:lnSpc>
              <a:buNone/>
            </a:pPr>
            <a:r>
              <a:rPr lang="pl-PL" sz="3200" b="1" u="sng" strike="noStrike" spc="-1">
                <a:solidFill>
                  <a:schemeClr val="dk1"/>
                </a:solidFill>
                <a:uFillTx/>
                <a:latin typeface="Century Gothic"/>
              </a:rPr>
              <a:t>Kaczka Krzyżówka</a:t>
            </a:r>
            <a:endParaRPr lang="pl-PL" sz="3200" b="0" strike="noStrike" spc="-1">
              <a:solidFill>
                <a:schemeClr val="dk1"/>
              </a:solidFill>
              <a:latin typeface="Century Gothic"/>
            </a:endParaRPr>
          </a:p>
        </p:txBody>
      </p:sp>
      <p:sp>
        <p:nvSpPr>
          <p:cNvPr id="139" name="Symbol zastępczy zawartości 3"/>
          <p:cNvSpPr/>
          <p:nvPr/>
        </p:nvSpPr>
        <p:spPr>
          <a:xfrm>
            <a:off x="0" y="0"/>
            <a:ext cx="6116040" cy="6857640"/>
          </a:xfrm>
          <a:custGeom>
            <a:avLst/>
            <a:gdLst>
              <a:gd name="textAreaLeft" fmla="*/ 0 w 6116040"/>
              <a:gd name="textAreaRight" fmla="*/ 6116400 w 6116040"/>
              <a:gd name="textAreaTop" fmla="*/ 0 h 6857640"/>
              <a:gd name="textAreaBottom" fmla="*/ 6858000 h 6857640"/>
            </a:gdLst>
            <a:ahLst/>
            <a:cxnLst/>
            <a:rect l="textAreaLeft" t="textAreaTop" r="textAreaRight" b="textAreaBottom"/>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pl-PL" sz="1800" b="0" strike="noStrike" spc="-1">
              <a:solidFill>
                <a:srgbClr val="000000"/>
              </a:solidFill>
              <a:latin typeface="Arial"/>
            </a:endParaRPr>
          </a:p>
        </p:txBody>
      </p:sp>
      <p:sp>
        <p:nvSpPr>
          <p:cNvPr id="140" name="PlaceHolder 2"/>
          <p:cNvSpPr>
            <a:spLocks noGrp="1"/>
          </p:cNvSpPr>
          <p:nvPr>
            <p:ph/>
          </p:nvPr>
        </p:nvSpPr>
        <p:spPr>
          <a:xfrm>
            <a:off x="6513840" y="2333160"/>
            <a:ext cx="4839480" cy="2309760"/>
          </a:xfrm>
          <a:prstGeom prst="rect">
            <a:avLst/>
          </a:prstGeom>
          <a:noFill/>
          <a:ln w="15840">
            <a:solidFill>
              <a:srgbClr val="00B0F0"/>
            </a:solidFill>
            <a:round/>
          </a:ln>
        </p:spPr>
        <p:txBody>
          <a:bodyPr lIns="91440" tIns="45720" rIns="91440" bIns="45720" anchor="t">
            <a:normAutofit/>
          </a:bodyPr>
          <a:lstStyle/>
          <a:p>
            <a:pPr indent="0" defTabSz="914400">
              <a:lnSpc>
                <a:spcPct val="100000"/>
              </a:lnSpc>
              <a:spcBef>
                <a:spcPts val="1001"/>
              </a:spcBef>
              <a:buNone/>
              <a:tabLst>
                <a:tab pos="0" algn="l"/>
              </a:tabLst>
            </a:pPr>
            <a:r>
              <a:rPr lang="en-US" sz="2000" b="0" u="sng" strike="noStrike" spc="-1">
                <a:solidFill>
                  <a:schemeClr val="dk1"/>
                </a:solidFill>
                <a:uFillTx/>
                <a:latin typeface="Century Gothic"/>
              </a:rPr>
              <a:t>Opis</a:t>
            </a:r>
            <a:r>
              <a:rPr lang="pl-PL" sz="2000" b="0" u="sng" strike="noStrike" spc="-1">
                <a:solidFill>
                  <a:schemeClr val="dk1"/>
                </a:solidFill>
                <a:uFillTx/>
                <a:latin typeface="Century Gothic"/>
              </a:rPr>
              <a:t>:</a:t>
            </a:r>
            <a:r>
              <a:rPr lang="en-US" sz="2000" b="0" u="sng" strike="noStrike" spc="-1">
                <a:solidFill>
                  <a:schemeClr val="dk1"/>
                </a:solidFill>
                <a:uFillTx/>
                <a:latin typeface="Century Gothic"/>
              </a:rPr>
              <a:t> </a:t>
            </a:r>
            <a:endParaRPr lang="pl-PL" sz="2000" b="0" strike="noStrike" spc="-1">
              <a:solidFill>
                <a:schemeClr val="dk1"/>
              </a:solidFill>
              <a:latin typeface="Century Gothic"/>
            </a:endParaRPr>
          </a:p>
          <a:p>
            <a:pPr indent="0" defTabSz="914400">
              <a:lnSpc>
                <a:spcPct val="100000"/>
              </a:lnSpc>
              <a:spcBef>
                <a:spcPts val="1001"/>
              </a:spcBef>
              <a:buNone/>
              <a:tabLst>
                <a:tab pos="0" algn="l"/>
              </a:tabLst>
            </a:pPr>
            <a:r>
              <a:rPr lang="en-US" sz="1600" b="0" strike="noStrike" spc="-1">
                <a:solidFill>
                  <a:schemeClr val="dk1"/>
                </a:solidFill>
                <a:latin typeface="Century Gothic"/>
                <a:ea typeface="Century Gothic"/>
              </a:rPr>
              <a:t>Dzika kaczka, zwana również kaczką krzyżówką, to ptak wodny z rodziny kaczkowatych, który występuje na różnych obszarach wodnych na całym świecie. Jest to gatunek dziki, który nie został udomowiony, w przeciwieństwie do kaczek domowych hodowanych przez ludzi.</a:t>
            </a:r>
            <a:endParaRPr lang="pl-PL" sz="1600" b="0" strike="noStrike" spc="-1">
              <a:solidFill>
                <a:schemeClr val="dk1"/>
              </a:solidFill>
              <a:latin typeface="Century Gothic"/>
            </a:endParaRPr>
          </a:p>
        </p:txBody>
      </p:sp>
      <p:sp>
        <p:nvSpPr>
          <p:cNvPr id="141" name="pole tekstowe 1"/>
          <p:cNvSpPr/>
          <p:nvPr/>
        </p:nvSpPr>
        <p:spPr>
          <a:xfrm>
            <a:off x="6513840" y="5004720"/>
            <a:ext cx="2253600" cy="333360"/>
          </a:xfrm>
          <a:prstGeom prst="rect">
            <a:avLst/>
          </a:prstGeom>
          <a:noFill/>
          <a:ln w="15875">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600" b="0" strike="noStrike" spc="-1">
                <a:solidFill>
                  <a:schemeClr val="dk1"/>
                </a:solidFill>
                <a:latin typeface="Century Gothic"/>
              </a:rPr>
              <a:t>Odgłos dzikiej kaczki</a:t>
            </a:r>
            <a:endParaRPr lang="pl-PL" sz="1600" b="0" strike="noStrike" spc="-1">
              <a:solidFill>
                <a:srgbClr val="000000"/>
              </a:solidFill>
              <a:latin typeface="Arial"/>
            </a:endParaRPr>
          </a:p>
        </p:txBody>
      </p:sp>
      <p:pic>
        <p:nvPicPr>
          <p:cNvPr id="142" name="Obraz 141">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8976600" y="4970880"/>
            <a:ext cx="406080" cy="4060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4" name="audio1.wav"/>
          </p:stSnd>
        </p:sndAc>
      </p:transition>
    </mc:Choice>
    <mc:Fallback xmlns:p15="http://schemas.microsoft.com/office/powerpoint/2012/main" xmlns="">
      <p:transition spd="slow">
        <p:sndAc>
          <p:stSnd>
            <p:snd r:embed="rId7" name="audio1.wav"/>
          </p:stSnd>
        </p:sndAc>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59998" fill="hold"/>
                                        <p:tgtEl>
                                          <p:spTgt spid="142"/>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ushVTI">
  <a:themeElements>
    <a:clrScheme name="Custom 17">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Century Gothic"/>
        <a:ea typeface=""/>
        <a:cs typeface=""/>
      </a:majorFont>
      <a:minorFont>
        <a:latin typeface="Century Gothic"/>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BrushVTI">
  <a:themeElements>
    <a:clrScheme name="Custom 17">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Century Gothic"/>
        <a:ea typeface=""/>
        <a:cs typeface=""/>
      </a:majorFont>
      <a:minorFont>
        <a:latin typeface="Century Gothic"/>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BrushVTI">
  <a:themeElements>
    <a:clrScheme name="Custom 17">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Century Gothic"/>
        <a:ea typeface=""/>
        <a:cs typeface=""/>
      </a:majorFont>
      <a:minorFont>
        <a:latin typeface="Century Gothic"/>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2.xml><?xml version="1.0" encoding="utf-8"?>
<a:theme xmlns:a="http://schemas.openxmlformats.org/drawingml/2006/main" name="BrushVTI">
  <a:themeElements>
    <a:clrScheme name="Custom 17">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Century Gothic"/>
        <a:ea typeface=""/>
        <a:cs typeface=""/>
      </a:majorFont>
      <a:minorFont>
        <a:latin typeface="Century Gothic"/>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BrushVTI">
  <a:themeElements>
    <a:clrScheme name="Custom 17">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Century Gothic"/>
        <a:ea typeface=""/>
        <a:cs typeface=""/>
      </a:majorFont>
      <a:minorFont>
        <a:latin typeface="Century Gothic"/>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BrushVTI">
  <a:themeElements>
    <a:clrScheme name="Custom 17">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Century Gothic"/>
        <a:ea typeface=""/>
        <a:cs typeface=""/>
      </a:majorFont>
      <a:minorFont>
        <a:latin typeface="Century Gothic"/>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BrushVTI">
  <a:themeElements>
    <a:clrScheme name="Custom 17">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Century Gothic"/>
        <a:ea typeface=""/>
        <a:cs typeface=""/>
      </a:majorFont>
      <a:minorFont>
        <a:latin typeface="Century Gothic"/>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BrushVTI">
  <a:themeElements>
    <a:clrScheme name="Custom 17">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Century Gothic"/>
        <a:ea typeface=""/>
        <a:cs typeface=""/>
      </a:majorFont>
      <a:minorFont>
        <a:latin typeface="Century Gothic"/>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BrushVTI">
  <a:themeElements>
    <a:clrScheme name="Custom 17">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Century Gothic"/>
        <a:ea typeface=""/>
        <a:cs typeface=""/>
      </a:majorFont>
      <a:minorFont>
        <a:latin typeface="Century Gothic"/>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BrushVTI">
  <a:themeElements>
    <a:clrScheme name="Custom 17">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Century Gothic"/>
        <a:ea typeface=""/>
        <a:cs typeface=""/>
      </a:majorFont>
      <a:minorFont>
        <a:latin typeface="Century Gothic"/>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BrushVTI">
  <a:themeElements>
    <a:clrScheme name="Custom 17">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Century Gothic"/>
        <a:ea typeface=""/>
        <a:cs typeface=""/>
      </a:majorFont>
      <a:minorFont>
        <a:latin typeface="Century Gothic"/>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BrushVTI">
  <a:themeElements>
    <a:clrScheme name="Custom 17">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Century Gothic"/>
        <a:ea typeface=""/>
        <a:cs typeface=""/>
      </a:majorFont>
      <a:minorFont>
        <a:latin typeface="Century Gothic"/>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TotalTime>
  <Words>510</Words>
  <Application>Microsoft Office PowerPoint</Application>
  <PresentationFormat>Panoramiczny</PresentationFormat>
  <Paragraphs>49</Paragraphs>
  <Slides>13</Slides>
  <Notes>0</Notes>
  <HiddenSlides>0</HiddenSlides>
  <MMClips>13</MMClips>
  <ScaleCrop>false</ScaleCrop>
  <HeadingPairs>
    <vt:vector size="6" baseType="variant">
      <vt:variant>
        <vt:lpstr>Używane czcionki</vt:lpstr>
      </vt:variant>
      <vt:variant>
        <vt:i4>5</vt:i4>
      </vt:variant>
      <vt:variant>
        <vt:lpstr>Motyw</vt:lpstr>
      </vt:variant>
      <vt:variant>
        <vt:i4>12</vt:i4>
      </vt:variant>
      <vt:variant>
        <vt:lpstr>Tytuły slajdów</vt:lpstr>
      </vt:variant>
      <vt:variant>
        <vt:i4>13</vt:i4>
      </vt:variant>
    </vt:vector>
  </HeadingPairs>
  <TitlesOfParts>
    <vt:vector size="30" baseType="lpstr">
      <vt:lpstr>Arial</vt:lpstr>
      <vt:lpstr>Century Gothic</vt:lpstr>
      <vt:lpstr>Symbol</vt:lpstr>
      <vt:lpstr>Times New Roman</vt:lpstr>
      <vt:lpstr>Wingdings</vt:lpstr>
      <vt:lpstr>BrushVTI</vt:lpstr>
      <vt:lpstr>BrushVTI</vt:lpstr>
      <vt:lpstr>BrushVTI</vt:lpstr>
      <vt:lpstr>BrushVTI</vt:lpstr>
      <vt:lpstr>BrushVTI</vt:lpstr>
      <vt:lpstr>BrushVTI</vt:lpstr>
      <vt:lpstr>BrushVTI</vt:lpstr>
      <vt:lpstr>BrushVTI</vt:lpstr>
      <vt:lpstr>BrushVTI</vt:lpstr>
      <vt:lpstr>BrushVTI</vt:lpstr>
      <vt:lpstr>BrushVTI</vt:lpstr>
      <vt:lpstr>BrushVTI</vt:lpstr>
      <vt:lpstr>Ptaki w Naszej Okolicy</vt:lpstr>
      <vt:lpstr>Prezentacja programu PowerPoint</vt:lpstr>
      <vt:lpstr>Sikorka Bogatka</vt:lpstr>
      <vt:lpstr>Opis:    Kos jest jednolicie czarny, dziób ma krzykliwie jasnożółty do pomarańczowego. Samce mają też wyraźną obrączkę oczną o podobnym do dzioba kolorze, tylko nieco bardziej brązowawą. Obrączka oczna kontrastuje silnie z ciemnobrązową tęczówka. </vt:lpstr>
      <vt:lpstr>Jaskółka Brzegówka</vt:lpstr>
      <vt:lpstr>Puchacz zwyczajny</vt:lpstr>
      <vt:lpstr>Prezentacja programu PowerPoint</vt:lpstr>
      <vt:lpstr>Gołąb (Racing Homer)</vt:lpstr>
      <vt:lpstr>Kaczka Krzyżówka</vt:lpstr>
      <vt:lpstr>Prezentacja programu PowerPoint</vt:lpstr>
      <vt:lpstr>Pliszka Siwa</vt:lpstr>
      <vt:lpstr>Prezentacja programu PowerPoint</vt:lpstr>
      <vt:lpstr>Wróbel Zwyczajny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subject/>
  <dc:creator>Sebastian Cieślak</dc:creator>
  <dc:description/>
  <cp:lastModifiedBy>Andrzej Tuźnik</cp:lastModifiedBy>
  <cp:revision>528</cp:revision>
  <dcterms:created xsi:type="dcterms:W3CDTF">2024-05-04T13:59:07Z</dcterms:created>
  <dcterms:modified xsi:type="dcterms:W3CDTF">2024-06-06T09:34:17Z</dcterms:modified>
  <dc:language>pl-PL</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14</vt:i4>
  </property>
  <property fmtid="{D5CDD505-2E9C-101B-9397-08002B2CF9AE}" pid="3" name="PresentationFormat">
    <vt:lpwstr>Widescreen</vt:lpwstr>
  </property>
  <property fmtid="{D5CDD505-2E9C-101B-9397-08002B2CF9AE}" pid="4" name="Slides">
    <vt:i4>14</vt:i4>
  </property>
</Properties>
</file>