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9" r:id="rId2"/>
    <p:sldId id="285" r:id="rId3"/>
    <p:sldId id="298" r:id="rId4"/>
    <p:sldId id="292" r:id="rId5"/>
    <p:sldId id="297" r:id="rId6"/>
    <p:sldId id="294" r:id="rId7"/>
    <p:sldId id="293" r:id="rId8"/>
    <p:sldId id="286" r:id="rId9"/>
    <p:sldId id="291" r:id="rId10"/>
    <p:sldId id="287" r:id="rId11"/>
    <p:sldId id="289" r:id="rId12"/>
    <p:sldId id="295" r:id="rId13"/>
    <p:sldId id="296" r:id="rId14"/>
    <p:sldId id="299" r:id="rId15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94607" autoAdjust="0"/>
  </p:normalViewPr>
  <p:slideViewPr>
    <p:cSldViewPr snapToGrid="0">
      <p:cViewPr varScale="1">
        <p:scale>
          <a:sx n="116" d="100"/>
          <a:sy n="116" d="100"/>
        </p:scale>
        <p:origin x="294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73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76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=""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>
            <a:extLst>
              <a:ext uri="{FF2B5EF4-FFF2-40B4-BE49-F238E27FC236}">
                <a16:creationId xmlns=""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43E00C9-960D-4FE7-8B78-E98F613AD1E6}" type="datetime1">
              <a:rPr lang="pl-PL" smtClean="0"/>
              <a:pPr rtl="0"/>
              <a:t>06.06.2024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=""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=""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pl-PL" smtClean="0"/>
              <a:pPr rtl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E7102-BEBE-4DBE-863D-BDA4C403281D}" type="datetime1">
              <a:rPr lang="pl-PL" smtClean="0"/>
              <a:pPr/>
              <a:t>06.06.2024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dirty="0"/>
              <a:t>Edytuj style wzorca tekstu</a:t>
            </a:r>
          </a:p>
          <a:p>
            <a:pPr lvl="1" rtl="0"/>
            <a:r>
              <a:rPr lang="pl-PL" dirty="0"/>
              <a:t>Drugi poziom</a:t>
            </a:r>
          </a:p>
          <a:p>
            <a:pPr lvl="2" rtl="0"/>
            <a:r>
              <a:rPr lang="pl-PL" dirty="0"/>
              <a:t>Trzeci poziom</a:t>
            </a:r>
          </a:p>
          <a:p>
            <a:pPr lvl="3" rtl="0"/>
            <a:r>
              <a:rPr lang="pl-PL" dirty="0"/>
              <a:t>Czwarty poziom</a:t>
            </a:r>
          </a:p>
          <a:p>
            <a:pPr lvl="4" rtl="0"/>
            <a:r>
              <a:rPr lang="pl-PL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649DAF-093F-4482-AA38-346E9A2DEE94}" type="slidenum">
              <a:rPr lang="pl-PL" smtClean="0"/>
              <a:pPr rtl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77677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09916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12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09916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0991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10991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7767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7767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7767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6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77677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7767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58567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5856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8649DAF-093F-4482-AA38-346E9A2DEE94}" type="slidenum">
              <a:rPr lang="pl-PL" smtClean="0"/>
              <a:pPr rtl="0"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0005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raz — symbol zastępczy 31">
            <a:extLst>
              <a:ext uri="{FF2B5EF4-FFF2-40B4-BE49-F238E27FC236}">
                <a16:creationId xmlns=""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 rtlCol="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 tym miejscu wstaw lub przeciągnij i upuść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936000"/>
          </a:xfrm>
          <a:solidFill>
            <a:schemeClr val="tx1">
              <a:alpha val="90000"/>
            </a:schemeClr>
          </a:solidFill>
        </p:spPr>
        <p:txBody>
          <a:bodyPr lIns="216000" tIns="144000" rIns="216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 lang="pl-PL" dirty="0"/>
          </a:p>
        </p:txBody>
      </p:sp>
      <p:cxnSp>
        <p:nvCxnSpPr>
          <p:cNvPr id="5" name="Łącznik prosty 4" descr="Linia podziału slajdu tytułowego&#10;">
            <a:extLst>
              <a:ext uri="{FF2B5EF4-FFF2-40B4-BE49-F238E27FC236}">
                <a16:creationId xmlns=""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raz — symbol zastępczy 5">
            <a:extLst>
              <a:ext uri="{FF2B5EF4-FFF2-40B4-BE49-F238E27FC236}">
                <a16:creationId xmlns="" xmlns:a16="http://schemas.microsoft.com/office/drawing/2014/main" id="{C41AA1B3-8A3B-4B1B-A759-E2D7641772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65008" y="2587752"/>
            <a:ext cx="1344168" cy="704088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890440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x punktory w postaci obrazu z prawe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wal 34">
            <a:extLst>
              <a:ext uri="{FF2B5EF4-FFF2-40B4-BE49-F238E27FC236}">
                <a16:creationId xmlns="" xmlns:a16="http://schemas.microsoft.com/office/drawing/2014/main" id="{22F44C7F-FA9B-CB41-B5C2-6A40A969176A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1366589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3" name="Owal 32">
            <a:extLst>
              <a:ext uri="{FF2B5EF4-FFF2-40B4-BE49-F238E27FC236}">
                <a16:creationId xmlns="" xmlns:a16="http://schemas.microsoft.com/office/drawing/2014/main" id="{0ACFECE1-DAAF-5642-BD0B-7A8FE9D241D9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2931225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4" name="Owal 33">
            <a:extLst>
              <a:ext uri="{FF2B5EF4-FFF2-40B4-BE49-F238E27FC236}">
                <a16:creationId xmlns="" xmlns:a16="http://schemas.microsoft.com/office/drawing/2014/main" id="{90294551-87F8-DE4F-B54E-8231A9CAF5BF}"/>
              </a:ext>
            </a:extLst>
          </p:cNvPr>
          <p:cNvSpPr>
            <a:spLocks noChangeAspect="1"/>
          </p:cNvSpPr>
          <p:nvPr userDrawn="1"/>
        </p:nvSpPr>
        <p:spPr>
          <a:xfrm>
            <a:off x="7065918" y="4495861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42" name="Prostokąt 41">
            <a:extLst>
              <a:ext uri="{FF2B5EF4-FFF2-40B4-BE49-F238E27FC236}">
                <a16:creationId xmlns=""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105351" y="86714"/>
            <a:ext cx="6208363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0" name="Obraz — symbol zastępczy 19">
            <a:extLst>
              <a:ext uri="{FF2B5EF4-FFF2-40B4-BE49-F238E27FC236}">
                <a16:creationId xmlns="" xmlns:a16="http://schemas.microsoft.com/office/drawing/2014/main" id="{BDDC1CFF-7E89-421D-9524-BB3AECAFE005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5351" y="496139"/>
            <a:ext cx="6208364" cy="6275148"/>
          </a:xfrm>
          <a:custGeom>
            <a:avLst/>
            <a:gdLst>
              <a:gd name="connsiteX0" fmla="*/ 0 w 4441248"/>
              <a:gd name="connsiteY0" fmla="*/ 5980106 h 6321393"/>
              <a:gd name="connsiteX1" fmla="*/ 1034410 w 4441248"/>
              <a:gd name="connsiteY1" fmla="*/ 6048613 h 6321393"/>
              <a:gd name="connsiteX2" fmla="*/ 1778431 w 4441248"/>
              <a:gd name="connsiteY2" fmla="*/ 6321393 h 6321393"/>
              <a:gd name="connsiteX3" fmla="*/ 0 w 4441248"/>
              <a:gd name="connsiteY3" fmla="*/ 6321393 h 6321393"/>
              <a:gd name="connsiteX4" fmla="*/ 2269200 w 4441248"/>
              <a:gd name="connsiteY4" fmla="*/ 5443908 h 6321393"/>
              <a:gd name="connsiteX5" fmla="*/ 2395460 w 4441248"/>
              <a:gd name="connsiteY5" fmla="*/ 5885070 h 6321393"/>
              <a:gd name="connsiteX6" fmla="*/ 1997461 w 4441248"/>
              <a:gd name="connsiteY6" fmla="*/ 6195222 h 6321393"/>
              <a:gd name="connsiteX7" fmla="*/ 1526609 w 4441248"/>
              <a:gd name="connsiteY7" fmla="*/ 5931629 h 6321393"/>
              <a:gd name="connsiteX8" fmla="*/ 4441248 w 4441248"/>
              <a:gd name="connsiteY8" fmla="*/ 4283292 h 6321393"/>
              <a:gd name="connsiteX9" fmla="*/ 4441248 w 4441248"/>
              <a:gd name="connsiteY9" fmla="*/ 6321393 h 6321393"/>
              <a:gd name="connsiteX10" fmla="*/ 2296366 w 4441248"/>
              <a:gd name="connsiteY10" fmla="*/ 6321393 h 6321393"/>
              <a:gd name="connsiteX11" fmla="*/ 2056375 w 4441248"/>
              <a:gd name="connsiteY11" fmla="*/ 6224358 h 6321393"/>
              <a:gd name="connsiteX12" fmla="*/ 0 w 4441248"/>
              <a:gd name="connsiteY12" fmla="*/ 2359561 h 6321393"/>
              <a:gd name="connsiteX13" fmla="*/ 828613 w 4441248"/>
              <a:gd name="connsiteY13" fmla="*/ 2588947 h 6321393"/>
              <a:gd name="connsiteX14" fmla="*/ 0 w 4441248"/>
              <a:gd name="connsiteY14" fmla="*/ 3479506 h 6321393"/>
              <a:gd name="connsiteX15" fmla="*/ 3025930 w 4441248"/>
              <a:gd name="connsiteY15" fmla="*/ 144202 h 6321393"/>
              <a:gd name="connsiteX16" fmla="*/ 4441248 w 4441248"/>
              <a:gd name="connsiteY16" fmla="*/ 1340385 h 6321393"/>
              <a:gd name="connsiteX17" fmla="*/ 4441248 w 4441248"/>
              <a:gd name="connsiteY17" fmla="*/ 4098899 h 6321393"/>
              <a:gd name="connsiteX18" fmla="*/ 1417099 w 4441248"/>
              <a:gd name="connsiteY18" fmla="*/ 5846153 h 6321393"/>
              <a:gd name="connsiteX19" fmla="*/ 0 w 4441248"/>
              <a:gd name="connsiteY19" fmla="*/ 5428711 h 6321393"/>
              <a:gd name="connsiteX20" fmla="*/ 0 w 4441248"/>
              <a:gd name="connsiteY20" fmla="*/ 3724470 h 6321393"/>
              <a:gd name="connsiteX21" fmla="*/ 2684090 w 4441248"/>
              <a:gd name="connsiteY21" fmla="*/ 0 h 6321393"/>
              <a:gd name="connsiteX22" fmla="*/ 2784132 w 4441248"/>
              <a:gd name="connsiteY22" fmla="*/ 186781 h 6321393"/>
              <a:gd name="connsiteX23" fmla="*/ 1027256 w 4441248"/>
              <a:gd name="connsiteY23" fmla="*/ 2337985 h 6321393"/>
              <a:gd name="connsiteX24" fmla="*/ 451581 w 4441248"/>
              <a:gd name="connsiteY24" fmla="*/ 2265656 h 6321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441248" h="6321393">
                <a:moveTo>
                  <a:pt x="0" y="5980106"/>
                </a:moveTo>
                <a:lnTo>
                  <a:pt x="1034410" y="6048613"/>
                </a:lnTo>
                <a:lnTo>
                  <a:pt x="1778431" y="6321393"/>
                </a:lnTo>
                <a:lnTo>
                  <a:pt x="0" y="6321393"/>
                </a:lnTo>
                <a:close/>
                <a:moveTo>
                  <a:pt x="2269200" y="5443908"/>
                </a:moveTo>
                <a:lnTo>
                  <a:pt x="2395460" y="5885070"/>
                </a:lnTo>
                <a:lnTo>
                  <a:pt x="1997461" y="6195222"/>
                </a:lnTo>
                <a:lnTo>
                  <a:pt x="1526609" y="5931629"/>
                </a:lnTo>
                <a:close/>
                <a:moveTo>
                  <a:pt x="4441248" y="4283292"/>
                </a:moveTo>
                <a:lnTo>
                  <a:pt x="4441248" y="6321393"/>
                </a:lnTo>
                <a:lnTo>
                  <a:pt x="2296366" y="6321393"/>
                </a:lnTo>
                <a:lnTo>
                  <a:pt x="2056375" y="6224358"/>
                </a:lnTo>
                <a:close/>
                <a:moveTo>
                  <a:pt x="0" y="2359561"/>
                </a:moveTo>
                <a:lnTo>
                  <a:pt x="828613" y="2588947"/>
                </a:lnTo>
                <a:lnTo>
                  <a:pt x="0" y="3479506"/>
                </a:lnTo>
                <a:close/>
                <a:moveTo>
                  <a:pt x="3025930" y="144202"/>
                </a:moveTo>
                <a:lnTo>
                  <a:pt x="4441248" y="1340385"/>
                </a:lnTo>
                <a:lnTo>
                  <a:pt x="4441248" y="4098899"/>
                </a:lnTo>
                <a:lnTo>
                  <a:pt x="1417099" y="5846153"/>
                </a:lnTo>
                <a:lnTo>
                  <a:pt x="0" y="5428711"/>
                </a:lnTo>
                <a:lnTo>
                  <a:pt x="0" y="3724470"/>
                </a:lnTo>
                <a:close/>
                <a:moveTo>
                  <a:pt x="2684090" y="0"/>
                </a:moveTo>
                <a:lnTo>
                  <a:pt x="2784132" y="186781"/>
                </a:lnTo>
                <a:lnTo>
                  <a:pt x="1027256" y="2337985"/>
                </a:lnTo>
                <a:lnTo>
                  <a:pt x="451581" y="2265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W tym miejscu wstaw lub przeciągnij i upuść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8457" y="432000"/>
            <a:ext cx="4703542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7" name="Stopka — symbol zastępczy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68283" y="3582825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13" name="Tekst — symbol zastępczy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68283" y="5147461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6" name="Tekst — symbol zastępczy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68283" y="1369128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1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68283" y="2933764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2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68283" y="4498400"/>
            <a:ext cx="3002400" cy="432000"/>
          </a:xfrm>
        </p:spPr>
        <p:txBody>
          <a:bodyPr rtlCol="0"/>
          <a:lstStyle>
            <a:lvl1pPr marL="0" indent="0" algn="l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3</a:t>
            </a:r>
          </a:p>
        </p:txBody>
      </p:sp>
      <p:sp>
        <p:nvSpPr>
          <p:cNvPr id="21" name="Tekst — symbol zastępczy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68283" y="1975094"/>
            <a:ext cx="3002400" cy="720000"/>
          </a:xfrm>
        </p:spPr>
        <p:txBody>
          <a:bodyPr rtlCol="0"/>
          <a:lstStyle>
            <a:lvl1pPr marL="0" indent="0" algn="l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51" name="Ośmiokąt 50">
            <a:extLst>
              <a:ext uri="{FF2B5EF4-FFF2-40B4-BE49-F238E27FC236}">
                <a16:creationId xmlns=""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52" name="Owal 51">
            <a:extLst>
              <a:ext uri="{FF2B5EF4-FFF2-40B4-BE49-F238E27FC236}">
                <a16:creationId xmlns=""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>
              <a:solidFill>
                <a:schemeClr val="accent1"/>
              </a:solidFill>
            </a:endParaRPr>
          </a:p>
        </p:txBody>
      </p:sp>
      <p:sp>
        <p:nvSpPr>
          <p:cNvPr id="53" name="Owal 52">
            <a:extLst>
              <a:ext uri="{FF2B5EF4-FFF2-40B4-BE49-F238E27FC236}">
                <a16:creationId xmlns=""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54" name="Owal 53">
            <a:extLst>
              <a:ext uri="{FF2B5EF4-FFF2-40B4-BE49-F238E27FC236}">
                <a16:creationId xmlns=""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>
              <a:solidFill>
                <a:schemeClr val="accent1"/>
              </a:solidFill>
            </a:endParaRPr>
          </a:p>
        </p:txBody>
      </p:sp>
      <p:sp>
        <p:nvSpPr>
          <p:cNvPr id="55" name="Numer slajdu — symbol zastępczy 54">
            <a:extLst>
              <a:ext uri="{FF2B5EF4-FFF2-40B4-BE49-F238E27FC236}">
                <a16:creationId xmlns=""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grpSp>
        <p:nvGrpSpPr>
          <p:cNvPr id="22" name="Grupa 21">
            <a:extLst>
              <a:ext uri="{FF2B5EF4-FFF2-40B4-BE49-F238E27FC236}">
                <a16:creationId xmlns="" xmlns:a16="http://schemas.microsoft.com/office/drawing/2014/main" id="{9089FAF0-BF60-4AB9-A62E-595008DC4646}"/>
              </a:ext>
            </a:extLst>
          </p:cNvPr>
          <p:cNvGrpSpPr/>
          <p:nvPr userDrawn="1"/>
        </p:nvGrpSpPr>
        <p:grpSpPr>
          <a:xfrm>
            <a:off x="1892000" y="2269752"/>
            <a:ext cx="3081180" cy="3011457"/>
            <a:chOff x="1892000" y="2269752"/>
            <a:chExt cx="3081180" cy="3011457"/>
          </a:xfrm>
        </p:grpSpPr>
        <p:sp>
          <p:nvSpPr>
            <p:cNvPr id="26" name="Dowolny kształt: Kształt 13">
              <a:extLst>
                <a:ext uri="{FF2B5EF4-FFF2-40B4-BE49-F238E27FC236}">
                  <a16:creationId xmlns="" xmlns:a16="http://schemas.microsoft.com/office/drawing/2014/main" id="{ED7DCD52-0637-49D9-AD21-2DF94DD3E348}"/>
                </a:ext>
              </a:extLst>
            </p:cNvPr>
            <p:cNvSpPr/>
            <p:nvPr/>
          </p:nvSpPr>
          <p:spPr>
            <a:xfrm rot="4308689">
              <a:off x="2464728" y="2678543"/>
              <a:ext cx="1980696" cy="2066510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0696" h="2066510">
                  <a:moveTo>
                    <a:pt x="0" y="2066510"/>
                  </a:moveTo>
                  <a:lnTo>
                    <a:pt x="1138078" y="0"/>
                  </a:lnTo>
                  <a:lnTo>
                    <a:pt x="1980696" y="1530016"/>
                  </a:lnTo>
                  <a:lnTo>
                    <a:pt x="1459417" y="206651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/>
            </a:p>
          </p:txBody>
        </p:sp>
        <p:sp>
          <p:nvSpPr>
            <p:cNvPr id="27" name="Dowolny kształt: Kształt 26">
              <a:extLst>
                <a:ext uri="{FF2B5EF4-FFF2-40B4-BE49-F238E27FC236}">
                  <a16:creationId xmlns="" xmlns:a16="http://schemas.microsoft.com/office/drawing/2014/main" id="{E6863CC2-FBFD-47D7-AB8F-DB2367EABF92}"/>
                </a:ext>
              </a:extLst>
            </p:cNvPr>
            <p:cNvSpPr/>
            <p:nvPr/>
          </p:nvSpPr>
          <p:spPr>
            <a:xfrm rot="13830869">
              <a:off x="2730967" y="5004791"/>
              <a:ext cx="346713" cy="206124"/>
            </a:xfrm>
            <a:custGeom>
              <a:avLst/>
              <a:gdLst>
                <a:gd name="connsiteX0" fmla="*/ 346713 w 346713"/>
                <a:gd name="connsiteY0" fmla="*/ 206124 h 206124"/>
                <a:gd name="connsiteX1" fmla="*/ 0 w 346713"/>
                <a:gd name="connsiteY1" fmla="*/ 206124 h 206124"/>
                <a:gd name="connsiteX2" fmla="*/ 86666 w 346713"/>
                <a:gd name="connsiteY2" fmla="*/ 0 h 206124"/>
                <a:gd name="connsiteX3" fmla="*/ 346713 w 346713"/>
                <a:gd name="connsiteY3" fmla="*/ 206124 h 206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6713" h="206124">
                  <a:moveTo>
                    <a:pt x="346713" y="206124"/>
                  </a:moveTo>
                  <a:lnTo>
                    <a:pt x="0" y="206124"/>
                  </a:lnTo>
                  <a:lnTo>
                    <a:pt x="86666" y="0"/>
                  </a:lnTo>
                  <a:lnTo>
                    <a:pt x="346713" y="206124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/>
            </a:p>
          </p:txBody>
        </p:sp>
        <p:sp>
          <p:nvSpPr>
            <p:cNvPr id="28" name="Dowolny kształt: Kształt 17">
              <a:extLst>
                <a:ext uri="{FF2B5EF4-FFF2-40B4-BE49-F238E27FC236}">
                  <a16:creationId xmlns="" xmlns:a16="http://schemas.microsoft.com/office/drawing/2014/main" id="{09ADFC5E-3BBA-404B-A496-A4035DF5E859}"/>
                </a:ext>
              </a:extLst>
            </p:cNvPr>
            <p:cNvSpPr/>
            <p:nvPr/>
          </p:nvSpPr>
          <p:spPr>
            <a:xfrm rot="12431080">
              <a:off x="2802151" y="4740752"/>
              <a:ext cx="710669" cy="335543"/>
            </a:xfrm>
            <a:custGeom>
              <a:avLst/>
              <a:gdLst>
                <a:gd name="connsiteX0" fmla="*/ 710669 w 710669"/>
                <a:gd name="connsiteY0" fmla="*/ 176660 h 335543"/>
                <a:gd name="connsiteX1" fmla="*/ 0 w 710669"/>
                <a:gd name="connsiteY1" fmla="*/ 335543 h 335543"/>
                <a:gd name="connsiteX2" fmla="*/ 141082 w 710669"/>
                <a:gd name="connsiteY2" fmla="*/ 0 h 335543"/>
                <a:gd name="connsiteX3" fmla="*/ 487795 w 710669"/>
                <a:gd name="connsiteY3" fmla="*/ 0 h 335543"/>
                <a:gd name="connsiteX4" fmla="*/ 710669 w 710669"/>
                <a:gd name="connsiteY4" fmla="*/ 176660 h 33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0669" h="335543">
                  <a:moveTo>
                    <a:pt x="710669" y="176660"/>
                  </a:moveTo>
                  <a:lnTo>
                    <a:pt x="0" y="335543"/>
                  </a:lnTo>
                  <a:lnTo>
                    <a:pt x="141082" y="0"/>
                  </a:lnTo>
                  <a:lnTo>
                    <a:pt x="487795" y="0"/>
                  </a:lnTo>
                  <a:lnTo>
                    <a:pt x="710669" y="176660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/>
            </a:p>
          </p:txBody>
        </p:sp>
        <p:sp>
          <p:nvSpPr>
            <p:cNvPr id="29" name="Dowolny kształt: Kształt 19">
              <a:extLst>
                <a:ext uri="{FF2B5EF4-FFF2-40B4-BE49-F238E27FC236}">
                  <a16:creationId xmlns="" xmlns:a16="http://schemas.microsoft.com/office/drawing/2014/main" id="{56E90DCD-03FB-4E9A-BD40-5269E9ACF1B1}"/>
                </a:ext>
              </a:extLst>
            </p:cNvPr>
            <p:cNvSpPr/>
            <p:nvPr/>
          </p:nvSpPr>
          <p:spPr>
            <a:xfrm rot="4308689">
              <a:off x="2058980" y="2102772"/>
              <a:ext cx="1246227" cy="1580187"/>
            </a:xfrm>
            <a:custGeom>
              <a:avLst/>
              <a:gdLst>
                <a:gd name="connsiteX0" fmla="*/ 0 w 1980696"/>
                <a:gd name="connsiteY0" fmla="*/ 2066510 h 2066510"/>
                <a:gd name="connsiteX1" fmla="*/ 1138078 w 1980696"/>
                <a:gd name="connsiteY1" fmla="*/ 0 h 2066510"/>
                <a:gd name="connsiteX2" fmla="*/ 1980696 w 1980696"/>
                <a:gd name="connsiteY2" fmla="*/ 1530016 h 2066510"/>
                <a:gd name="connsiteX3" fmla="*/ 1459417 w 1980696"/>
                <a:gd name="connsiteY3" fmla="*/ 2066510 h 2066510"/>
                <a:gd name="connsiteX0" fmla="*/ 0 w 1980696"/>
                <a:gd name="connsiteY0" fmla="*/ 1680311 h 1680311"/>
                <a:gd name="connsiteX1" fmla="*/ 1337031 w 1980696"/>
                <a:gd name="connsiteY1" fmla="*/ 0 h 1680311"/>
                <a:gd name="connsiteX2" fmla="*/ 1980696 w 1980696"/>
                <a:gd name="connsiteY2" fmla="*/ 1143817 h 1680311"/>
                <a:gd name="connsiteX3" fmla="*/ 1459417 w 1980696"/>
                <a:gd name="connsiteY3" fmla="*/ 1680311 h 1680311"/>
                <a:gd name="connsiteX4" fmla="*/ 0 w 1980696"/>
                <a:gd name="connsiteY4" fmla="*/ 1680311 h 1680311"/>
                <a:gd name="connsiteX0" fmla="*/ 0 w 1459417"/>
                <a:gd name="connsiteY0" fmla="*/ 1680311 h 1680311"/>
                <a:gd name="connsiteX1" fmla="*/ 1337031 w 1459417"/>
                <a:gd name="connsiteY1" fmla="*/ 0 h 1680311"/>
                <a:gd name="connsiteX2" fmla="*/ 1360698 w 1459417"/>
                <a:gd name="connsiteY2" fmla="*/ 208215 h 1680311"/>
                <a:gd name="connsiteX3" fmla="*/ 1459417 w 1459417"/>
                <a:gd name="connsiteY3" fmla="*/ 1680311 h 1680311"/>
                <a:gd name="connsiteX4" fmla="*/ 0 w 1459417"/>
                <a:gd name="connsiteY4" fmla="*/ 1680311 h 1680311"/>
                <a:gd name="connsiteX0" fmla="*/ 0 w 1360698"/>
                <a:gd name="connsiteY0" fmla="*/ 1680311 h 1688402"/>
                <a:gd name="connsiteX1" fmla="*/ 1337031 w 1360698"/>
                <a:gd name="connsiteY1" fmla="*/ 0 h 1688402"/>
                <a:gd name="connsiteX2" fmla="*/ 1360698 w 1360698"/>
                <a:gd name="connsiteY2" fmla="*/ 208215 h 1688402"/>
                <a:gd name="connsiteX3" fmla="*/ 278710 w 1360698"/>
                <a:gd name="connsiteY3" fmla="*/ 1688402 h 1688402"/>
                <a:gd name="connsiteX4" fmla="*/ 0 w 1360698"/>
                <a:gd name="connsiteY4" fmla="*/ 1680311 h 1688402"/>
                <a:gd name="connsiteX0" fmla="*/ 0 w 1360698"/>
                <a:gd name="connsiteY0" fmla="*/ 1680311 h 1698354"/>
                <a:gd name="connsiteX1" fmla="*/ 1337031 w 1360698"/>
                <a:gd name="connsiteY1" fmla="*/ 0 h 1698354"/>
                <a:gd name="connsiteX2" fmla="*/ 1360698 w 1360698"/>
                <a:gd name="connsiteY2" fmla="*/ 208215 h 1698354"/>
                <a:gd name="connsiteX3" fmla="*/ 415804 w 1360698"/>
                <a:gd name="connsiteY3" fmla="*/ 1698354 h 1698354"/>
                <a:gd name="connsiteX4" fmla="*/ 0 w 1360698"/>
                <a:gd name="connsiteY4" fmla="*/ 1680311 h 1698354"/>
                <a:gd name="connsiteX0" fmla="*/ 0 w 1360698"/>
                <a:gd name="connsiteY0" fmla="*/ 1556337 h 1574380"/>
                <a:gd name="connsiteX1" fmla="*/ 1226116 w 1360698"/>
                <a:gd name="connsiteY1" fmla="*/ 0 h 1574380"/>
                <a:gd name="connsiteX2" fmla="*/ 1360698 w 1360698"/>
                <a:gd name="connsiteY2" fmla="*/ 84241 h 1574380"/>
                <a:gd name="connsiteX3" fmla="*/ 415804 w 1360698"/>
                <a:gd name="connsiteY3" fmla="*/ 1574380 h 1574380"/>
                <a:gd name="connsiteX4" fmla="*/ 0 w 1360698"/>
                <a:gd name="connsiteY4" fmla="*/ 1556337 h 1574380"/>
                <a:gd name="connsiteX0" fmla="*/ 0 w 1303560"/>
                <a:gd name="connsiteY0" fmla="*/ 1556337 h 1574380"/>
                <a:gd name="connsiteX1" fmla="*/ 1226116 w 1303560"/>
                <a:gd name="connsiteY1" fmla="*/ 0 h 1574380"/>
                <a:gd name="connsiteX2" fmla="*/ 1303560 w 1303560"/>
                <a:gd name="connsiteY2" fmla="*/ 105569 h 1574380"/>
                <a:gd name="connsiteX3" fmla="*/ 415804 w 1303560"/>
                <a:gd name="connsiteY3" fmla="*/ 1574380 h 1574380"/>
                <a:gd name="connsiteX4" fmla="*/ 0 w 1303560"/>
                <a:gd name="connsiteY4" fmla="*/ 1556337 h 1574380"/>
                <a:gd name="connsiteX0" fmla="*/ 0 w 1246227"/>
                <a:gd name="connsiteY0" fmla="*/ 1580187 h 1580187"/>
                <a:gd name="connsiteX1" fmla="*/ 1168783 w 1246227"/>
                <a:gd name="connsiteY1" fmla="*/ 0 h 1580187"/>
                <a:gd name="connsiteX2" fmla="*/ 1246227 w 1246227"/>
                <a:gd name="connsiteY2" fmla="*/ 105569 h 1580187"/>
                <a:gd name="connsiteX3" fmla="*/ 358471 w 1246227"/>
                <a:gd name="connsiteY3" fmla="*/ 1574380 h 1580187"/>
                <a:gd name="connsiteX4" fmla="*/ 0 w 1246227"/>
                <a:gd name="connsiteY4" fmla="*/ 1580187 h 1580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227" h="1580187">
                  <a:moveTo>
                    <a:pt x="0" y="1580187"/>
                  </a:moveTo>
                  <a:lnTo>
                    <a:pt x="1168783" y="0"/>
                  </a:lnTo>
                  <a:lnTo>
                    <a:pt x="1246227" y="105569"/>
                  </a:lnTo>
                  <a:lnTo>
                    <a:pt x="358471" y="1574380"/>
                  </a:lnTo>
                  <a:lnTo>
                    <a:pt x="0" y="1580187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/>
            </a:p>
          </p:txBody>
        </p:sp>
        <p:sp>
          <p:nvSpPr>
            <p:cNvPr id="30" name="Dowolny kształt: Kształt 23">
              <a:extLst>
                <a:ext uri="{FF2B5EF4-FFF2-40B4-BE49-F238E27FC236}">
                  <a16:creationId xmlns="" xmlns:a16="http://schemas.microsoft.com/office/drawing/2014/main" id="{529D90B1-BC17-4168-A297-1DF303FB3C48}"/>
                </a:ext>
              </a:extLst>
            </p:cNvPr>
            <p:cNvSpPr/>
            <p:nvPr/>
          </p:nvSpPr>
          <p:spPr>
            <a:xfrm rot="17193105">
              <a:off x="4648324" y="3873318"/>
              <a:ext cx="243160" cy="406553"/>
            </a:xfrm>
            <a:custGeom>
              <a:avLst/>
              <a:gdLst>
                <a:gd name="connsiteX0" fmla="*/ 243160 w 243160"/>
                <a:gd name="connsiteY0" fmla="*/ 342071 h 406553"/>
                <a:gd name="connsiteX1" fmla="*/ 156493 w 243160"/>
                <a:gd name="connsiteY1" fmla="*/ 406553 h 406553"/>
                <a:gd name="connsiteX2" fmla="*/ 0 w 243160"/>
                <a:gd name="connsiteY2" fmla="*/ 0 h 406553"/>
                <a:gd name="connsiteX3" fmla="*/ 243160 w 243160"/>
                <a:gd name="connsiteY3" fmla="*/ 342071 h 406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160" h="406553">
                  <a:moveTo>
                    <a:pt x="243160" y="342071"/>
                  </a:moveTo>
                  <a:lnTo>
                    <a:pt x="156493" y="406553"/>
                  </a:lnTo>
                  <a:lnTo>
                    <a:pt x="0" y="0"/>
                  </a:lnTo>
                  <a:lnTo>
                    <a:pt x="243160" y="342071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="" xmlns:a16="http://schemas.microsoft.com/office/drawing/2014/main" id="{6C5DEA8E-5C03-42CC-987D-490297890048}"/>
                </a:ext>
              </a:extLst>
            </p:cNvPr>
            <p:cNvSpPr/>
            <p:nvPr/>
          </p:nvSpPr>
          <p:spPr>
            <a:xfrm rot="17193105">
              <a:off x="4152588" y="3654247"/>
              <a:ext cx="692798" cy="510610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/>
            </a:p>
          </p:txBody>
        </p:sp>
        <p:sp>
          <p:nvSpPr>
            <p:cNvPr id="32" name="Dowolny kształt: Kształt 28">
              <a:extLst>
                <a:ext uri="{FF2B5EF4-FFF2-40B4-BE49-F238E27FC236}">
                  <a16:creationId xmlns="" xmlns:a16="http://schemas.microsoft.com/office/drawing/2014/main" id="{404E048B-9C67-4EC0-82E9-DC9D4AEE9703}"/>
                </a:ext>
              </a:extLst>
            </p:cNvPr>
            <p:cNvSpPr/>
            <p:nvPr/>
          </p:nvSpPr>
          <p:spPr>
            <a:xfrm rot="4308689">
              <a:off x="3831248" y="2441608"/>
              <a:ext cx="648657" cy="777553"/>
            </a:xfrm>
            <a:custGeom>
              <a:avLst/>
              <a:gdLst>
                <a:gd name="connsiteX0" fmla="*/ 0 w 648657"/>
                <a:gd name="connsiteY0" fmla="*/ 777553 h 777553"/>
                <a:gd name="connsiteX1" fmla="*/ 255474 w 648657"/>
                <a:gd name="connsiteY1" fmla="*/ 0 h 777553"/>
                <a:gd name="connsiteX2" fmla="*/ 648657 w 648657"/>
                <a:gd name="connsiteY2" fmla="*/ 713937 h 777553"/>
                <a:gd name="connsiteX3" fmla="*/ 0 w 648657"/>
                <a:gd name="connsiteY3" fmla="*/ 777553 h 77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8657" h="777553">
                  <a:moveTo>
                    <a:pt x="0" y="777553"/>
                  </a:moveTo>
                  <a:lnTo>
                    <a:pt x="255474" y="0"/>
                  </a:lnTo>
                  <a:lnTo>
                    <a:pt x="648657" y="713937"/>
                  </a:lnTo>
                  <a:lnTo>
                    <a:pt x="0" y="777553"/>
                  </a:ln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/>
            </a:p>
          </p:txBody>
        </p:sp>
      </p:grpSp>
      <p:sp>
        <p:nvSpPr>
          <p:cNvPr id="38" name="Obraz — symbol zastępczy 3">
            <a:extLst>
              <a:ext uri="{FF2B5EF4-FFF2-40B4-BE49-F238E27FC236}">
                <a16:creationId xmlns="" xmlns:a16="http://schemas.microsoft.com/office/drawing/2014/main" id="{EC82E52C-5E33-5942-8474-7ED4354EC95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405874" y="4835817"/>
            <a:ext cx="691688" cy="69168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9" name="Obraz — symbol zastępczy 3">
            <a:extLst>
              <a:ext uri="{FF2B5EF4-FFF2-40B4-BE49-F238E27FC236}">
                <a16:creationId xmlns="" xmlns:a16="http://schemas.microsoft.com/office/drawing/2014/main" id="{07EC0147-5BE6-9248-BF42-BD99608F459C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405874" y="3271181"/>
            <a:ext cx="691688" cy="69168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0" name="Obraz — symbol zastępczy 3">
            <a:extLst>
              <a:ext uri="{FF2B5EF4-FFF2-40B4-BE49-F238E27FC236}">
                <a16:creationId xmlns="" xmlns:a16="http://schemas.microsoft.com/office/drawing/2014/main" id="{2B8E1942-1472-BC49-A624-3A31190A69E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405874" y="1706545"/>
            <a:ext cx="691688" cy="691688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1798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kt cyfr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owolny kształt: Kształt 23">
            <a:extLst>
              <a:ext uri="{FF2B5EF4-FFF2-40B4-BE49-F238E27FC236}">
                <a16:creationId xmlns=""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5" name="Dowolny kształt: Kształt 24">
            <a:extLst>
              <a:ext uri="{FF2B5EF4-FFF2-40B4-BE49-F238E27FC236}">
                <a16:creationId xmlns=""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6" name="Dowolny kształt: Kształt 25">
            <a:extLst>
              <a:ext uri="{FF2B5EF4-FFF2-40B4-BE49-F238E27FC236}">
                <a16:creationId xmlns=""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7" name="Dowolny kształt: Kształt 26">
            <a:extLst>
              <a:ext uri="{FF2B5EF4-FFF2-40B4-BE49-F238E27FC236}">
                <a16:creationId xmlns=""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8" name="Dowolny kształt: Kształt 27">
            <a:extLst>
              <a:ext uri="{FF2B5EF4-FFF2-40B4-BE49-F238E27FC236}">
                <a16:creationId xmlns=""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9" name="Dowolny kształt: Kształt 28">
            <a:extLst>
              <a:ext uri="{FF2B5EF4-FFF2-40B4-BE49-F238E27FC236}">
                <a16:creationId xmlns=""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0" name="Dowolny kształt: Kształt 29">
            <a:extLst>
              <a:ext uri="{FF2B5EF4-FFF2-40B4-BE49-F238E27FC236}">
                <a16:creationId xmlns=""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1" name="Dowolny kształt: Kształt 30">
            <a:extLst>
              <a:ext uri="{FF2B5EF4-FFF2-40B4-BE49-F238E27FC236}">
                <a16:creationId xmlns=""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2" name="Dowolny kształt: Kształt 31">
            <a:extLst>
              <a:ext uri="{FF2B5EF4-FFF2-40B4-BE49-F238E27FC236}">
                <a16:creationId xmlns=""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3" name="Dowolny kształt: Kształt 32">
            <a:extLst>
              <a:ext uri="{FF2B5EF4-FFF2-40B4-BE49-F238E27FC236}">
                <a16:creationId xmlns=""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4" name="Dowolny kształt: Kształt 33">
            <a:extLst>
              <a:ext uri="{FF2B5EF4-FFF2-40B4-BE49-F238E27FC236}">
                <a16:creationId xmlns=""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5" name="Dowolny kształt: Kształt 34">
            <a:extLst>
              <a:ext uri="{FF2B5EF4-FFF2-40B4-BE49-F238E27FC236}">
                <a16:creationId xmlns=""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6" name="Dowolny kształt: Kształt 35">
            <a:extLst>
              <a:ext uri="{FF2B5EF4-FFF2-40B4-BE49-F238E27FC236}">
                <a16:creationId xmlns=""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7" name="Dowolny kształt: Kształt 36">
            <a:extLst>
              <a:ext uri="{FF2B5EF4-FFF2-40B4-BE49-F238E27FC236}">
                <a16:creationId xmlns=""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grpSp>
        <p:nvGrpSpPr>
          <p:cNvPr id="43" name="Grupa 42">
            <a:extLst>
              <a:ext uri="{FF2B5EF4-FFF2-40B4-BE49-F238E27FC236}">
                <a16:creationId xmlns="" xmlns:a16="http://schemas.microsoft.com/office/drawing/2014/main" id="{0725BC56-C7B6-400F-80F9-3F968E2CAE0E}"/>
              </a:ext>
            </a:extLst>
          </p:cNvPr>
          <p:cNvGrpSpPr/>
          <p:nvPr userDrawn="1"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44" name="Prostokąt zaokrąglony 15">
              <a:extLst>
                <a:ext uri="{FF2B5EF4-FFF2-40B4-BE49-F238E27FC236}">
                  <a16:creationId xmlns="" xmlns:a16="http://schemas.microsoft.com/office/drawing/2014/main" id="{1EC806EC-A1B2-4893-9504-1D7FFE8E238F}"/>
                </a:ext>
              </a:extLst>
            </p:cNvPr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pl-PL" dirty="0"/>
            </a:p>
          </p:txBody>
        </p:sp>
        <p:sp>
          <p:nvSpPr>
            <p:cNvPr id="45" name="Prostokąt zaokrąglony 15">
              <a:extLst>
                <a:ext uri="{FF2B5EF4-FFF2-40B4-BE49-F238E27FC236}">
                  <a16:creationId xmlns="" xmlns:a16="http://schemas.microsoft.com/office/drawing/2014/main" id="{535A1B12-6F16-41A0-A6B1-4AD0CCB5A081}"/>
                </a:ext>
              </a:extLst>
            </p:cNvPr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/>
            </a:p>
          </p:txBody>
        </p:sp>
        <p:sp>
          <p:nvSpPr>
            <p:cNvPr id="46" name="Prostokąt: Zaokrąglone narożniki 45">
              <a:extLst>
                <a:ext uri="{FF2B5EF4-FFF2-40B4-BE49-F238E27FC236}">
                  <a16:creationId xmlns="" xmlns:a16="http://schemas.microsoft.com/office/drawing/2014/main" id="{379B244F-CF81-4500-A78E-495ABA6828BA}"/>
                </a:ext>
              </a:extLst>
            </p:cNvPr>
            <p:cNvSpPr/>
            <p:nvPr/>
          </p:nvSpPr>
          <p:spPr>
            <a:xfrm rot="162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/>
            </a:p>
          </p:txBody>
        </p:sp>
        <p:sp>
          <p:nvSpPr>
            <p:cNvPr id="47" name="Prostokąt zaokrąglony 15">
              <a:extLst>
                <a:ext uri="{FF2B5EF4-FFF2-40B4-BE49-F238E27FC236}">
                  <a16:creationId xmlns="" xmlns:a16="http://schemas.microsoft.com/office/drawing/2014/main" id="{EE88F157-E260-486F-937E-C18428699861}"/>
                </a:ext>
              </a:extLst>
            </p:cNvPr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pl-PL" dirty="0"/>
            </a:p>
          </p:txBody>
        </p:sp>
        <p:sp>
          <p:nvSpPr>
            <p:cNvPr id="48" name="Prostokąt zaokrąglony 15">
              <a:extLst>
                <a:ext uri="{FF2B5EF4-FFF2-40B4-BE49-F238E27FC236}">
                  <a16:creationId xmlns="" xmlns:a16="http://schemas.microsoft.com/office/drawing/2014/main" id="{F736AFAF-44AD-47CE-A63B-210102A4BF0B}"/>
                </a:ext>
              </a:extLst>
            </p:cNvPr>
            <p:cNvSpPr/>
            <p:nvPr userDrawn="1"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31000"/>
                  </a:schemeClr>
                </a:gs>
              </a:gsLst>
              <a:lin ang="16200000" scaled="0"/>
            </a:gra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pl-PL" dirty="0"/>
            </a:p>
          </p:txBody>
        </p:sp>
        <p:sp>
          <p:nvSpPr>
            <p:cNvPr id="49" name="Owal 48">
              <a:extLst>
                <a:ext uri="{FF2B5EF4-FFF2-40B4-BE49-F238E27FC236}">
                  <a16:creationId xmlns="" xmlns:a16="http://schemas.microsoft.com/office/drawing/2014/main" id="{A4F6457E-3660-4E80-82BC-8894D701DEE9}"/>
                </a:ext>
              </a:extLst>
            </p:cNvPr>
            <p:cNvSpPr/>
            <p:nvPr/>
          </p:nvSpPr>
          <p:spPr>
            <a:xfrm rot="16200000">
              <a:off x="4660498" y="1119143"/>
              <a:ext cx="48680" cy="486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0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pl-PL" dirty="0"/>
            </a:p>
          </p:txBody>
        </p:sp>
        <p:sp>
          <p:nvSpPr>
            <p:cNvPr id="50" name="Owal 49">
              <a:extLst>
                <a:ext uri="{FF2B5EF4-FFF2-40B4-BE49-F238E27FC236}">
                  <a16:creationId xmlns="" xmlns:a16="http://schemas.microsoft.com/office/drawing/2014/main" id="{88230416-7E55-4CB0-9548-491BA471E9E8}"/>
                </a:ext>
              </a:extLst>
            </p:cNvPr>
            <p:cNvSpPr/>
            <p:nvPr/>
          </p:nvSpPr>
          <p:spPr>
            <a:xfrm rot="16200000">
              <a:off x="4505961" y="1106017"/>
              <a:ext cx="83096" cy="830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pl-PL" dirty="0"/>
            </a:p>
          </p:txBody>
        </p:sp>
        <p:sp>
          <p:nvSpPr>
            <p:cNvPr id="51" name="Owal 50">
              <a:extLst>
                <a:ext uri="{FF2B5EF4-FFF2-40B4-BE49-F238E27FC236}">
                  <a16:creationId xmlns="" xmlns:a16="http://schemas.microsoft.com/office/drawing/2014/main" id="{FE3C1810-AD4F-4393-928E-CFA8053A2CC2}"/>
                </a:ext>
              </a:extLst>
            </p:cNvPr>
            <p:cNvSpPr/>
            <p:nvPr/>
          </p:nvSpPr>
          <p:spPr>
            <a:xfrm rot="16200000">
              <a:off x="4524686" y="1124741"/>
              <a:ext cx="45647" cy="4564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pl-PL" dirty="0"/>
            </a:p>
          </p:txBody>
        </p:sp>
      </p:grpSp>
      <p:sp>
        <p:nvSpPr>
          <p:cNvPr id="3" name="Zawartość — symbol zastępczy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951603" cy="2196235"/>
          </a:xfrm>
        </p:spPr>
        <p:txBody>
          <a:bodyPr rtlCol="0" anchor="b"/>
          <a:lstStyle>
            <a:lvl1pPr marL="0" indent="0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429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96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763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dirty="0"/>
              <a:t>Tutaj można umieścić wyróżniony tekst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7" name="Stopka — symbol zastępczy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Numer slajdu — symbol zastępczy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5" name="Obraz — symbol zastępczy 4">
            <a:extLst>
              <a:ext uri="{FF2B5EF4-FFF2-40B4-BE49-F238E27FC236}">
                <a16:creationId xmlns="" xmlns:a16="http://schemas.microsoft.com/office/drawing/2014/main" id="{8C1EA41E-F6C4-484F-95E9-42978FF21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rtlCol="0"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W tym miejscu wstaw lub przeciągnij i upuść obraz</a:t>
            </a:r>
          </a:p>
        </p:txBody>
      </p:sp>
      <p:sp>
        <p:nvSpPr>
          <p:cNvPr id="9" name="Tekst — symbol zastępczy 8">
            <a:extLst>
              <a:ext uri="{FF2B5EF4-FFF2-40B4-BE49-F238E27FC236}">
                <a16:creationId xmlns="" xmlns:a16="http://schemas.microsoft.com/office/drawing/2014/main" id="{35FD3B7C-17C6-4327-986C-A8A6D6EC1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3509766"/>
            <a:ext cx="2951163" cy="2322709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6286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unktory w postaci obrazu w kolum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wal 17">
            <a:extLst>
              <a:ext uri="{FF2B5EF4-FFF2-40B4-BE49-F238E27FC236}">
                <a16:creationId xmlns="" xmlns:a16="http://schemas.microsoft.com/office/drawing/2014/main" id="{139FC94F-AE30-1048-843A-295FA302AC56}"/>
              </a:ext>
            </a:extLst>
          </p:cNvPr>
          <p:cNvSpPr>
            <a:spLocks noChangeAspect="1"/>
          </p:cNvSpPr>
          <p:nvPr userDrawn="1"/>
        </p:nvSpPr>
        <p:spPr>
          <a:xfrm>
            <a:off x="829415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7" name="Owal 16">
            <a:extLst>
              <a:ext uri="{FF2B5EF4-FFF2-40B4-BE49-F238E27FC236}">
                <a16:creationId xmlns="" xmlns:a16="http://schemas.microsoft.com/office/drawing/2014/main" id="{A037F3B8-BD34-EA4F-A1C0-4006B373159E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9" name="Owal 18">
            <a:extLst>
              <a:ext uri="{FF2B5EF4-FFF2-40B4-BE49-F238E27FC236}">
                <a16:creationId xmlns="" xmlns:a16="http://schemas.microsoft.com/office/drawing/2014/main" id="{8A1CF33D-645D-E940-8FF4-6178A32A19A2}"/>
              </a:ext>
            </a:extLst>
          </p:cNvPr>
          <p:cNvSpPr>
            <a:spLocks noChangeAspect="1"/>
          </p:cNvSpPr>
          <p:nvPr userDrawn="1"/>
        </p:nvSpPr>
        <p:spPr>
          <a:xfrm>
            <a:off x="2398763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7" name="Stopka — symbol zastępczy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Numer slajdu — symbol zastępczy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71452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13" name="Tekst — symbol zastępczy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15" name="Tekst — symbol zastępczy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969634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145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2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3</a:t>
            </a:r>
          </a:p>
        </p:txBody>
      </p:sp>
      <p:sp>
        <p:nvSpPr>
          <p:cNvPr id="16" name="Tekst — symbol zastępczy 15">
            <a:extLst>
              <a:ext uri="{FF2B5EF4-FFF2-40B4-BE49-F238E27FC236}">
                <a16:creationId xmlns=""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69635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4</a:t>
            </a:r>
          </a:p>
        </p:txBody>
      </p:sp>
      <p:sp>
        <p:nvSpPr>
          <p:cNvPr id="9" name="Tekst — symbol zastępczy 8">
            <a:extLst>
              <a:ext uri="{FF2B5EF4-FFF2-40B4-BE49-F238E27FC236}">
                <a16:creationId xmlns=""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Nagłówek podrzędny</a:t>
            </a:r>
          </a:p>
        </p:txBody>
      </p:sp>
      <p:sp>
        <p:nvSpPr>
          <p:cNvPr id="20" name="Obraz — symbol zastępczy 3">
            <a:extLst>
              <a:ext uri="{FF2B5EF4-FFF2-40B4-BE49-F238E27FC236}">
                <a16:creationId xmlns="" xmlns:a16="http://schemas.microsoft.com/office/drawing/2014/main" id="{06B6D0B6-0884-CD46-A1B0-9FED03C2262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724708" y="2358091"/>
            <a:ext cx="854075" cy="8540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1" name="Obraz — symbol zastępczy 3">
            <a:extLst>
              <a:ext uri="{FF2B5EF4-FFF2-40B4-BE49-F238E27FC236}">
                <a16:creationId xmlns="" xmlns:a16="http://schemas.microsoft.com/office/drawing/2014/main" id="{BAAC12A0-90C3-984B-A8FC-7EB4AA432E3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672402" y="2358091"/>
            <a:ext cx="854075" cy="8540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2" name="Obraz — symbol zastępczy 3">
            <a:extLst>
              <a:ext uri="{FF2B5EF4-FFF2-40B4-BE49-F238E27FC236}">
                <a16:creationId xmlns="" xmlns:a16="http://schemas.microsoft.com/office/drawing/2014/main" id="{51565942-8816-734B-BEEE-1258F13B66D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621493" y="2358090"/>
            <a:ext cx="854075" cy="8540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2002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że liczby — opcj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kst — symbol zastępczy 3">
            <a:extLst>
              <a:ext uri="{FF2B5EF4-FFF2-40B4-BE49-F238E27FC236}">
                <a16:creationId xmlns="" xmlns:a16="http://schemas.microsoft.com/office/drawing/2014/main" id="{E6E9DC6E-6F00-46BA-B990-095D92A3588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79984"/>
            <a:ext cx="4348065" cy="434806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txBody>
          <a:bodyPr rtlCol="0" anchor="ctr"/>
          <a:lstStyle>
            <a:lvl1pPr marL="0" indent="0" algn="ctr">
              <a:buNone/>
              <a:defRPr sz="2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Nagłówek sekcji</a:t>
            </a:r>
          </a:p>
        </p:txBody>
      </p:sp>
      <p:sp>
        <p:nvSpPr>
          <p:cNvPr id="27" name="Tekst — symbol zastępczy 9">
            <a:extLst>
              <a:ext uri="{FF2B5EF4-FFF2-40B4-BE49-F238E27FC236}">
                <a16:creationId xmlns="" xmlns:a16="http://schemas.microsoft.com/office/drawing/2014/main" id="{76D2E128-93A5-440C-A234-55AC27F90F8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9330" y="1754721"/>
            <a:ext cx="3998591" cy="3998591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21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pl-PL" dirty="0"/>
              <a:t>Nagłówek sekcji</a:t>
            </a:r>
          </a:p>
        </p:txBody>
      </p:sp>
      <p:sp>
        <p:nvSpPr>
          <p:cNvPr id="28" name="Tekst — symbol zastępczy 9">
            <a:extLst>
              <a:ext uri="{FF2B5EF4-FFF2-40B4-BE49-F238E27FC236}">
                <a16:creationId xmlns="" xmlns:a16="http://schemas.microsoft.com/office/drawing/2014/main" id="{315814FC-F14E-4ECD-A97E-869936E55DF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193897"/>
            <a:ext cx="3120238" cy="3120238"/>
          </a:xfrm>
          <a:prstGeom prst="ellipse">
            <a:avLst/>
          </a:prstGeom>
          <a:noFill/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21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pl-PL" dirty="0"/>
              <a:t>Nagłówek sekcji</a:t>
            </a:r>
          </a:p>
        </p:txBody>
      </p:sp>
      <p:sp>
        <p:nvSpPr>
          <p:cNvPr id="48" name="Dowolny kształt: Kształt 47">
            <a:extLst>
              <a:ext uri="{FF2B5EF4-FFF2-40B4-BE49-F238E27FC236}">
                <a16:creationId xmlns="" xmlns:a16="http://schemas.microsoft.com/office/drawing/2014/main" id="{A8E117AC-4076-4663-96EA-12A984AAA63A}"/>
              </a:ext>
            </a:extLst>
          </p:cNvPr>
          <p:cNvSpPr/>
          <p:nvPr userDrawn="1"/>
        </p:nvSpPr>
        <p:spPr>
          <a:xfrm>
            <a:off x="4740115" y="2772299"/>
            <a:ext cx="494967" cy="1963434"/>
          </a:xfrm>
          <a:custGeom>
            <a:avLst/>
            <a:gdLst>
              <a:gd name="connsiteX0" fmla="*/ 258706 w 494967"/>
              <a:gd name="connsiteY0" fmla="*/ 0 h 1963434"/>
              <a:gd name="connsiteX1" fmla="*/ 324121 w 494967"/>
              <a:gd name="connsiteY1" fmla="*/ 135794 h 1963434"/>
              <a:gd name="connsiteX2" fmla="*/ 494967 w 494967"/>
              <a:gd name="connsiteY2" fmla="*/ 982025 h 1963434"/>
              <a:gd name="connsiteX3" fmla="*/ 324121 w 494967"/>
              <a:gd name="connsiteY3" fmla="*/ 1828257 h 1963434"/>
              <a:gd name="connsiteX4" fmla="*/ 259003 w 494967"/>
              <a:gd name="connsiteY4" fmla="*/ 1963434 h 1963434"/>
              <a:gd name="connsiteX5" fmla="*/ 241238 w 494967"/>
              <a:gd name="connsiteY5" fmla="*/ 1934192 h 1963434"/>
              <a:gd name="connsiteX6" fmla="*/ 0 w 494967"/>
              <a:gd name="connsiteY6" fmla="*/ 981472 h 1963434"/>
              <a:gd name="connsiteX7" fmla="*/ 241238 w 494967"/>
              <a:gd name="connsiteY7" fmla="*/ 28753 h 1963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4967" h="1963434">
                <a:moveTo>
                  <a:pt x="258706" y="0"/>
                </a:moveTo>
                <a:lnTo>
                  <a:pt x="324121" y="135794"/>
                </a:lnTo>
                <a:cubicBezTo>
                  <a:pt x="434133" y="395891"/>
                  <a:pt x="494967" y="681854"/>
                  <a:pt x="494967" y="982025"/>
                </a:cubicBezTo>
                <a:cubicBezTo>
                  <a:pt x="494967" y="1282196"/>
                  <a:pt x="434133" y="1568159"/>
                  <a:pt x="324121" y="1828257"/>
                </a:cubicBezTo>
                <a:lnTo>
                  <a:pt x="259003" y="1963434"/>
                </a:lnTo>
                <a:lnTo>
                  <a:pt x="241238" y="1934192"/>
                </a:lnTo>
                <a:cubicBezTo>
                  <a:pt x="87390" y="1650983"/>
                  <a:pt x="0" y="1326433"/>
                  <a:pt x="0" y="981472"/>
                </a:cubicBezTo>
                <a:cubicBezTo>
                  <a:pt x="0" y="636511"/>
                  <a:pt x="87390" y="311961"/>
                  <a:pt x="241238" y="28753"/>
                </a:cubicBezTo>
                <a:close/>
              </a:path>
            </a:pathLst>
          </a:custGeom>
          <a:pattFill prst="dk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47" name="Dowolny kształt: Kształt 46">
            <a:extLst>
              <a:ext uri="{FF2B5EF4-FFF2-40B4-BE49-F238E27FC236}">
                <a16:creationId xmlns="" xmlns:a16="http://schemas.microsoft.com/office/drawing/2014/main" id="{33BA9298-2BC7-49EF-BEB7-E71095424207}"/>
              </a:ext>
            </a:extLst>
          </p:cNvPr>
          <p:cNvSpPr/>
          <p:nvPr userDrawn="1"/>
        </p:nvSpPr>
        <p:spPr>
          <a:xfrm>
            <a:off x="8245937" y="2863999"/>
            <a:ext cx="491664" cy="1780035"/>
          </a:xfrm>
          <a:custGeom>
            <a:avLst/>
            <a:gdLst>
              <a:gd name="connsiteX0" fmla="*/ 279162 w 491664"/>
              <a:gd name="connsiteY0" fmla="*/ 0 h 1780035"/>
              <a:gd name="connsiteX1" fmla="*/ 334593 w 491664"/>
              <a:gd name="connsiteY1" fmla="*/ 115068 h 1780035"/>
              <a:gd name="connsiteX2" fmla="*/ 491664 w 491664"/>
              <a:gd name="connsiteY2" fmla="*/ 893069 h 1780035"/>
              <a:gd name="connsiteX3" fmla="*/ 334593 w 491664"/>
              <a:gd name="connsiteY3" fmla="*/ 1671070 h 1780035"/>
              <a:gd name="connsiteX4" fmla="*/ 282102 w 491664"/>
              <a:gd name="connsiteY4" fmla="*/ 1780035 h 1780035"/>
              <a:gd name="connsiteX5" fmla="*/ 265807 w 491664"/>
              <a:gd name="connsiteY5" fmla="*/ 1758245 h 1780035"/>
              <a:gd name="connsiteX6" fmla="*/ 0 w 491664"/>
              <a:gd name="connsiteY6" fmla="*/ 888052 h 1780035"/>
              <a:gd name="connsiteX7" fmla="*/ 265807 w 491664"/>
              <a:gd name="connsiteY7" fmla="*/ 17859 h 17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64" h="1780035">
                <a:moveTo>
                  <a:pt x="279162" y="0"/>
                </a:moveTo>
                <a:lnTo>
                  <a:pt x="334593" y="115068"/>
                </a:lnTo>
                <a:cubicBezTo>
                  <a:pt x="435735" y="354195"/>
                  <a:pt x="491664" y="617100"/>
                  <a:pt x="491664" y="893069"/>
                </a:cubicBezTo>
                <a:cubicBezTo>
                  <a:pt x="491664" y="1169038"/>
                  <a:pt x="435735" y="1431944"/>
                  <a:pt x="334593" y="1671070"/>
                </a:cubicBezTo>
                <a:lnTo>
                  <a:pt x="282102" y="1780035"/>
                </a:lnTo>
                <a:lnTo>
                  <a:pt x="265807" y="1758245"/>
                </a:lnTo>
                <a:cubicBezTo>
                  <a:pt x="97991" y="1509844"/>
                  <a:pt x="0" y="1210391"/>
                  <a:pt x="0" y="888052"/>
                </a:cubicBezTo>
                <a:cubicBezTo>
                  <a:pt x="0" y="565713"/>
                  <a:pt x="97991" y="266261"/>
                  <a:pt x="265807" y="17859"/>
                </a:cubicBezTo>
                <a:close/>
              </a:path>
            </a:pathLst>
          </a:custGeom>
          <a:pattFill prst="dkUpDiag">
            <a:fgClr>
              <a:schemeClr val="accent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6" name="Dowolny kształt: Kształt 15">
            <a:extLst>
              <a:ext uri="{FF2B5EF4-FFF2-40B4-BE49-F238E27FC236}">
                <a16:creationId xmlns="" xmlns:a16="http://schemas.microsoft.com/office/drawing/2014/main" id="{D850331C-9383-4367-8C09-8FBE227C98B4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7" name="Dowolny kształt: Kształt 16">
            <a:extLst>
              <a:ext uri="{FF2B5EF4-FFF2-40B4-BE49-F238E27FC236}">
                <a16:creationId xmlns="" xmlns:a16="http://schemas.microsoft.com/office/drawing/2014/main" id="{D5AADDFA-0151-46BA-B788-3C5B8FC5B5FD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0" name="Dowolny kształt: Kształt 19">
            <a:extLst>
              <a:ext uri="{FF2B5EF4-FFF2-40B4-BE49-F238E27FC236}">
                <a16:creationId xmlns="" xmlns:a16="http://schemas.microsoft.com/office/drawing/2014/main" id="{CC98EDD7-AC10-482C-9B0F-9EE170C1F8C4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2" name="Dowolny kształt: Kształt 21">
            <a:extLst>
              <a:ext uri="{FF2B5EF4-FFF2-40B4-BE49-F238E27FC236}">
                <a16:creationId xmlns="" xmlns:a16="http://schemas.microsoft.com/office/drawing/2014/main" id="{46C6BDBB-2B70-456D-86FB-0A63D587A509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3" name="Dowolny kształt: Kształt 22">
            <a:extLst>
              <a:ext uri="{FF2B5EF4-FFF2-40B4-BE49-F238E27FC236}">
                <a16:creationId xmlns="" xmlns:a16="http://schemas.microsoft.com/office/drawing/2014/main" id="{DD294FD8-6E9C-409A-81F3-C1E9BE998524}"/>
              </a:ext>
            </a:extLst>
          </p:cNvPr>
          <p:cNvSpPr/>
          <p:nvPr userDrawn="1"/>
        </p:nvSpPr>
        <p:spPr>
          <a:xfrm rot="13336516">
            <a:off x="137666" y="5349121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pl-PL" dirty="0"/>
          </a:p>
        </p:txBody>
      </p:sp>
      <p:sp>
        <p:nvSpPr>
          <p:cNvPr id="24" name="Dowolny kształt: Kształt 23">
            <a:extLst>
              <a:ext uri="{FF2B5EF4-FFF2-40B4-BE49-F238E27FC236}">
                <a16:creationId xmlns="" xmlns:a16="http://schemas.microsoft.com/office/drawing/2014/main" id="{E9CE551E-3C50-4DFC-B1F0-E75C36EB546C}"/>
              </a:ext>
            </a:extLst>
          </p:cNvPr>
          <p:cNvSpPr/>
          <p:nvPr userDrawn="1"/>
        </p:nvSpPr>
        <p:spPr>
          <a:xfrm rot="5738060">
            <a:off x="100722" y="596209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5" name="Dowolny kształt: Kształt 24">
            <a:extLst>
              <a:ext uri="{FF2B5EF4-FFF2-40B4-BE49-F238E27FC236}">
                <a16:creationId xmlns="" xmlns:a16="http://schemas.microsoft.com/office/drawing/2014/main" id="{1A30495D-C647-4038-8E7F-16125414CE5D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=""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=""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29" name="Dowolny kształt: Kształt 28">
            <a:extLst>
              <a:ext uri="{FF2B5EF4-FFF2-40B4-BE49-F238E27FC236}">
                <a16:creationId xmlns="" xmlns:a16="http://schemas.microsoft.com/office/drawing/2014/main" id="{487EAD8B-C2A9-4ED7-BA79-62CE2E5D80F9}"/>
              </a:ext>
            </a:extLst>
          </p:cNvPr>
          <p:cNvSpPr/>
          <p:nvPr userDrawn="1"/>
        </p:nvSpPr>
        <p:spPr>
          <a:xfrm rot="3693105">
            <a:off x="270909" y="5041123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1" name="Tekst — symbol zastępczy 18">
            <a:extLst>
              <a:ext uri="{FF2B5EF4-FFF2-40B4-BE49-F238E27FC236}">
                <a16:creationId xmlns="" xmlns:a16="http://schemas.microsoft.com/office/drawing/2014/main" id="{C614E990-EC62-437B-ADF0-038FF35A262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4343" y="2505766"/>
            <a:ext cx="3374987" cy="885825"/>
          </a:xfrm>
        </p:spPr>
        <p:txBody>
          <a:bodyPr rtlCol="0" anchor="ctr"/>
          <a:lstStyle>
            <a:lvl1pPr marL="0" indent="0" algn="ctr">
              <a:buNone/>
              <a:defRPr sz="4800" b="1">
                <a:latin typeface="Times New Roman" panose="02020603050405020304" pitchFamily="18" charset="0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 rtl="0"/>
            <a:r>
              <a:rPr lang="pl-PL" dirty="0"/>
              <a:t>1</a:t>
            </a:r>
          </a:p>
        </p:txBody>
      </p:sp>
      <p:sp>
        <p:nvSpPr>
          <p:cNvPr id="32" name="Tekst — symbol zastępczy 20">
            <a:extLst>
              <a:ext uri="{FF2B5EF4-FFF2-40B4-BE49-F238E27FC236}">
                <a16:creationId xmlns="" xmlns:a16="http://schemas.microsoft.com/office/drawing/2014/main" id="{A6926E00-3D05-4600-B7E9-74F56D038A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12968" y="2505766"/>
            <a:ext cx="3025513" cy="885825"/>
          </a:xfrm>
        </p:spPr>
        <p:txBody>
          <a:bodyPr rtlCol="0" anchor="ctr"/>
          <a:lstStyle>
            <a:lvl1pPr marL="0" indent="0" algn="ctr">
              <a:buNone/>
              <a:defRPr sz="4800" b="1" i="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/>
              <a:t>2</a:t>
            </a:r>
          </a:p>
        </p:txBody>
      </p:sp>
      <p:sp>
        <p:nvSpPr>
          <p:cNvPr id="33" name="Tekst — symbol zastępczy 32">
            <a:extLst>
              <a:ext uri="{FF2B5EF4-FFF2-40B4-BE49-F238E27FC236}">
                <a16:creationId xmlns="" xmlns:a16="http://schemas.microsoft.com/office/drawing/2014/main" id="{56EA1CAB-F73E-42AE-AC55-B00392B4926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737600" y="2490630"/>
            <a:ext cx="2090738" cy="900962"/>
          </a:xfrm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4800" b="1" i="0" dirty="0">
                <a:latin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pl-PL" dirty="0"/>
              <a:t>3</a:t>
            </a:r>
          </a:p>
        </p:txBody>
      </p:sp>
      <p:sp>
        <p:nvSpPr>
          <p:cNvPr id="35" name="Tekst — symbol zastępczy 34">
            <a:extLst>
              <a:ext uri="{FF2B5EF4-FFF2-40B4-BE49-F238E27FC236}">
                <a16:creationId xmlns="" xmlns:a16="http://schemas.microsoft.com/office/drawing/2014/main" id="{34357700-1BDF-40C0-BFE9-5F837ADED4A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20138" y="4015478"/>
            <a:ext cx="2489200" cy="1012825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Opis sekcji</a:t>
            </a:r>
          </a:p>
        </p:txBody>
      </p:sp>
      <p:sp>
        <p:nvSpPr>
          <p:cNvPr id="37" name="Tekst — symbol zastępczy 36">
            <a:extLst>
              <a:ext uri="{FF2B5EF4-FFF2-40B4-BE49-F238E27FC236}">
                <a16:creationId xmlns="" xmlns:a16="http://schemas.microsoft.com/office/drawing/2014/main" id="{A3F3E97F-9A21-4431-909B-D1E580B19F1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1124" y="4015478"/>
            <a:ext cx="2489200" cy="1011238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pl-PL" dirty="0"/>
              <a:t>Opis sekcji</a:t>
            </a:r>
          </a:p>
        </p:txBody>
      </p:sp>
      <p:sp>
        <p:nvSpPr>
          <p:cNvPr id="39" name="Tekst — symbol zastępczy 38">
            <a:extLst>
              <a:ext uri="{FF2B5EF4-FFF2-40B4-BE49-F238E27FC236}">
                <a16:creationId xmlns="" xmlns:a16="http://schemas.microsoft.com/office/drawing/2014/main" id="{2445CEA3-6928-4E8E-8E52-B7043F3580D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737600" y="4015478"/>
            <a:ext cx="2090738" cy="1012825"/>
          </a:xfrm>
        </p:spPr>
        <p:txBody>
          <a:bodyPr rtlCol="0"/>
          <a:lstStyle>
            <a:lvl1pPr marL="0" indent="0" algn="ctr">
              <a:buNone/>
              <a:defRPr/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pl-PL" dirty="0"/>
              <a:t>Opis sekcji</a:t>
            </a:r>
          </a:p>
        </p:txBody>
      </p:sp>
    </p:spTree>
    <p:extLst>
      <p:ext uri="{BB962C8B-B14F-4D97-AF65-F5344CB8AC3E}">
        <p14:creationId xmlns:p14="http://schemas.microsoft.com/office/powerpoint/2010/main" val="2159792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=""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=""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topka — symbol zastępczy 9">
            <a:extLst>
              <a:ext uri="{FF2B5EF4-FFF2-40B4-BE49-F238E27FC236}">
                <a16:creationId xmlns=""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11" name="Numer slajdu — symbol zastępczy 10">
            <a:extLst>
              <a:ext uri="{FF2B5EF4-FFF2-40B4-BE49-F238E27FC236}">
                <a16:creationId xmlns=""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8" name="Tekst — symbol zastępczy 7">
            <a:extLst>
              <a:ext uri="{FF2B5EF4-FFF2-40B4-BE49-F238E27FC236}">
                <a16:creationId xmlns=""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84325"/>
            <a:ext cx="5472113" cy="460692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Tekst — symbol zastępczy 11">
            <a:extLst>
              <a:ext uri="{FF2B5EF4-FFF2-40B4-BE49-F238E27FC236}">
                <a16:creationId xmlns=""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152525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ejsce na ryn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: Kształt 12">
            <a:extLst>
              <a:ext uri="{FF2B5EF4-FFF2-40B4-BE49-F238E27FC236}">
                <a16:creationId xmlns="" xmlns:a16="http://schemas.microsoft.com/office/drawing/2014/main" id="{070BDE6F-3ADC-465D-A1D5-2E3FEE5E3685}"/>
              </a:ext>
            </a:extLst>
          </p:cNvPr>
          <p:cNvSpPr/>
          <p:nvPr userDrawn="1"/>
        </p:nvSpPr>
        <p:spPr>
          <a:xfrm rot="4308689">
            <a:off x="9605830" y="-345925"/>
            <a:ext cx="2706415" cy="2832124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1999" y="6188628"/>
            <a:ext cx="8784941" cy="36512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cxnSp>
        <p:nvCxnSpPr>
          <p:cNvPr id="14" name="Łącznik prosty 13">
            <a:extLst>
              <a:ext uri="{FF2B5EF4-FFF2-40B4-BE49-F238E27FC236}">
                <a16:creationId xmlns="" xmlns:a16="http://schemas.microsoft.com/office/drawing/2014/main" id="{B3B7A27A-7EBF-4E8D-A115-E66CB9FAB63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319756"/>
            <a:ext cx="0" cy="436984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>
            <a:extLst>
              <a:ext uri="{FF2B5EF4-FFF2-40B4-BE49-F238E27FC236}">
                <a16:creationId xmlns="" xmlns:a16="http://schemas.microsoft.com/office/drawing/2014/main" id="{1BFFAC39-59BE-48F2-AD63-62BEFC00B1D5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504678"/>
            <a:ext cx="1134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 — symbol zastępczy 5">
            <a:extLst>
              <a:ext uri="{FF2B5EF4-FFF2-40B4-BE49-F238E27FC236}">
                <a16:creationId xmlns="" xmlns:a16="http://schemas.microsoft.com/office/drawing/2014/main" id="{FA965502-3EB0-4B3F-B1BD-4A4FCF7FFB4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2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Tytuł kwadrantu</a:t>
            </a:r>
          </a:p>
        </p:txBody>
      </p:sp>
      <p:sp>
        <p:nvSpPr>
          <p:cNvPr id="20" name="Tekst — symbol zastępczy 5">
            <a:extLst>
              <a:ext uri="{FF2B5EF4-FFF2-40B4-BE49-F238E27FC236}">
                <a16:creationId xmlns="" xmlns:a16="http://schemas.microsoft.com/office/drawing/2014/main" id="{C18A1C3D-3A6C-4F03-9E67-CC675C5FE3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6000" y="585757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Tytuł kwadrantu</a:t>
            </a:r>
          </a:p>
        </p:txBody>
      </p:sp>
      <p:sp>
        <p:nvSpPr>
          <p:cNvPr id="21" name="Tekst — symbol zastępczy 5">
            <a:extLst>
              <a:ext uri="{FF2B5EF4-FFF2-40B4-BE49-F238E27FC236}">
                <a16:creationId xmlns="" xmlns:a16="http://schemas.microsoft.com/office/drawing/2014/main" id="{469CF172-1F46-411E-B0E1-B0220CFB3D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18782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Tytuł kwadrantu</a:t>
            </a:r>
          </a:p>
        </p:txBody>
      </p:sp>
      <p:sp>
        <p:nvSpPr>
          <p:cNvPr id="22" name="Tekst — symbol zastępczy 5">
            <a:extLst>
              <a:ext uri="{FF2B5EF4-FFF2-40B4-BE49-F238E27FC236}">
                <a16:creationId xmlns="" xmlns:a16="http://schemas.microsoft.com/office/drawing/2014/main" id="{BD9E85DB-9B95-40F2-9F0B-3D21BC9DCD8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18782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Tytuł kwadrantu</a:t>
            </a:r>
          </a:p>
        </p:txBody>
      </p:sp>
    </p:spTree>
    <p:extLst>
      <p:ext uri="{BB962C8B-B14F-4D97-AF65-F5344CB8AC3E}">
        <p14:creationId xmlns:p14="http://schemas.microsoft.com/office/powerpoint/2010/main" val="1044470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olumny w ram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topka — symbol zastępczy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Numer slajdu — symbol zastępczy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=""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Tekst — symbol zastępczy 10">
            <a:extLst>
              <a:ext uri="{FF2B5EF4-FFF2-40B4-BE49-F238E27FC236}">
                <a16:creationId xmlns=""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Tekst — symbol zastępczy 8">
            <a:extLst>
              <a:ext uri="{FF2B5EF4-FFF2-40B4-BE49-F238E27FC236}">
                <a16:creationId xmlns=""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Nagłówek podrzędny</a:t>
            </a:r>
          </a:p>
        </p:txBody>
      </p:sp>
      <p:sp>
        <p:nvSpPr>
          <p:cNvPr id="6" name="Tekst — symbol zastępczy 5">
            <a:extLst>
              <a:ext uri="{FF2B5EF4-FFF2-40B4-BE49-F238E27FC236}">
                <a16:creationId xmlns=""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pl-PL" dirty="0"/>
              <a:t>Tytuł sekcji 1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=""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/>
              <a:t>Tytuł sekcji 2</a:t>
            </a:r>
          </a:p>
        </p:txBody>
      </p:sp>
      <p:sp>
        <p:nvSpPr>
          <p:cNvPr id="14" name="Tekst — symbol zastępczy 13">
            <a:extLst>
              <a:ext uri="{FF2B5EF4-FFF2-40B4-BE49-F238E27FC236}">
                <a16:creationId xmlns=""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rtlCol="0" anchor="t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/>
              <a:t>Tytuł sekcji 3</a:t>
            </a:r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rmon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13" name="Tekst — symbol zastępczy 8">
            <a:extLst>
              <a:ext uri="{FF2B5EF4-FFF2-40B4-BE49-F238E27FC236}">
                <a16:creationId xmlns=""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Nagłówek podrzędny</a:t>
            </a:r>
          </a:p>
        </p:txBody>
      </p:sp>
      <p:cxnSp>
        <p:nvCxnSpPr>
          <p:cNvPr id="15" name="Łącznik ze strzałką prostą 14">
            <a:extLst>
              <a:ext uri="{FF2B5EF4-FFF2-40B4-BE49-F238E27FC236}">
                <a16:creationId xmlns="" xmlns:a16="http://schemas.microsoft.com/office/drawing/2014/main" id="{52158F80-0C1A-4B9E-9335-A5A0015187F7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 — symbol zastępczy 10">
            <a:extLst>
              <a:ext uri="{FF2B5EF4-FFF2-40B4-BE49-F238E27FC236}">
                <a16:creationId xmlns="" xmlns:a16="http://schemas.microsoft.com/office/drawing/2014/main" id="{723DA611-B88C-4D7E-82A4-5E4CA9DC2E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Rok</a:t>
            </a:r>
          </a:p>
        </p:txBody>
      </p:sp>
      <p:sp>
        <p:nvSpPr>
          <p:cNvPr id="17" name="Tekst — symbol zastępczy 10">
            <a:extLst>
              <a:ext uri="{FF2B5EF4-FFF2-40B4-BE49-F238E27FC236}">
                <a16:creationId xmlns="" xmlns:a16="http://schemas.microsoft.com/office/drawing/2014/main" id="{180A0FA4-75CD-4A61-AA79-9C3C5F97ED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21" name="Tekst — symbol zastępczy 10">
            <a:extLst>
              <a:ext uri="{FF2B5EF4-FFF2-40B4-BE49-F238E27FC236}">
                <a16:creationId xmlns="" xmlns:a16="http://schemas.microsoft.com/office/drawing/2014/main" id="{EBB89A53-1B07-4560-B98E-03BECDB832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22" name="Tekst — symbol zastępczy 10">
            <a:extLst>
              <a:ext uri="{FF2B5EF4-FFF2-40B4-BE49-F238E27FC236}">
                <a16:creationId xmlns="" xmlns:a16="http://schemas.microsoft.com/office/drawing/2014/main" id="{22D34AD8-D83D-4409-A418-C00840A085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25" name="Tekst — symbol zastępczy 10">
            <a:extLst>
              <a:ext uri="{FF2B5EF4-FFF2-40B4-BE49-F238E27FC236}">
                <a16:creationId xmlns="" xmlns:a16="http://schemas.microsoft.com/office/drawing/2014/main" id="{3EAA6A46-63F3-49A5-8E0B-758176E442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26" name="Tekst — symbol zastępczy 10">
            <a:extLst>
              <a:ext uri="{FF2B5EF4-FFF2-40B4-BE49-F238E27FC236}">
                <a16:creationId xmlns="" xmlns:a16="http://schemas.microsoft.com/office/drawing/2014/main" id="{BB051A6E-4868-4F3F-93DB-AD07020E93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Rok</a:t>
            </a:r>
          </a:p>
        </p:txBody>
      </p:sp>
      <p:sp>
        <p:nvSpPr>
          <p:cNvPr id="28" name="Tekst — symbol zastępczy 10">
            <a:extLst>
              <a:ext uri="{FF2B5EF4-FFF2-40B4-BE49-F238E27FC236}">
                <a16:creationId xmlns="" xmlns:a16="http://schemas.microsoft.com/office/drawing/2014/main" id="{61519886-189E-4C69-AEED-FD9BDD3E56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30" name="Tekst — symbol zastępczy 10">
            <a:extLst>
              <a:ext uri="{FF2B5EF4-FFF2-40B4-BE49-F238E27FC236}">
                <a16:creationId xmlns="" xmlns:a16="http://schemas.microsoft.com/office/drawing/2014/main" id="{0F084DDF-04EE-46A9-9F77-D5FD94D1B5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31" name="Tekst — symbol zastępczy 10">
            <a:extLst>
              <a:ext uri="{FF2B5EF4-FFF2-40B4-BE49-F238E27FC236}">
                <a16:creationId xmlns="" xmlns:a16="http://schemas.microsoft.com/office/drawing/2014/main" id="{743DE8AB-BF74-4CC9-AD19-8BBBF44867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32" name="Tekst — symbol zastępczy 10">
            <a:extLst>
              <a:ext uri="{FF2B5EF4-FFF2-40B4-BE49-F238E27FC236}">
                <a16:creationId xmlns="" xmlns:a16="http://schemas.microsoft.com/office/drawing/2014/main" id="{2ECC5C24-2CE5-491E-89DC-F9C5AE98B0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33" name="Tekst — symbol zastępczy 10">
            <a:extLst>
              <a:ext uri="{FF2B5EF4-FFF2-40B4-BE49-F238E27FC236}">
                <a16:creationId xmlns="" xmlns:a16="http://schemas.microsoft.com/office/drawing/2014/main" id="{ADB0F187-5781-4076-B761-264B1C683A6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34" name="Tekst — symbol zastępczy 10">
            <a:extLst>
              <a:ext uri="{FF2B5EF4-FFF2-40B4-BE49-F238E27FC236}">
                <a16:creationId xmlns="" xmlns:a16="http://schemas.microsoft.com/office/drawing/2014/main" id="{B2E776B2-D388-4243-80AE-BD8AF47C8AA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35" name="Tekst — symbol zastępczy 10">
            <a:extLst>
              <a:ext uri="{FF2B5EF4-FFF2-40B4-BE49-F238E27FC236}">
                <a16:creationId xmlns="" xmlns:a16="http://schemas.microsoft.com/office/drawing/2014/main" id="{79F3A104-EDC0-4A25-9585-3F9F8C1022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36" name="Tekst — symbol zastępczy 10">
            <a:extLst>
              <a:ext uri="{FF2B5EF4-FFF2-40B4-BE49-F238E27FC236}">
                <a16:creationId xmlns="" xmlns:a16="http://schemas.microsoft.com/office/drawing/2014/main" id="{23DA3E7C-9F0E-4A57-B6EA-C01C72788E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37" name="Tekst — symbol zastępczy 10">
            <a:extLst>
              <a:ext uri="{FF2B5EF4-FFF2-40B4-BE49-F238E27FC236}">
                <a16:creationId xmlns="" xmlns:a16="http://schemas.microsoft.com/office/drawing/2014/main" id="{A8ABC110-DC97-4A71-9A16-67581EAC9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38" name="Tekst — symbol zastępczy 10">
            <a:extLst>
              <a:ext uri="{FF2B5EF4-FFF2-40B4-BE49-F238E27FC236}">
                <a16:creationId xmlns="" xmlns:a16="http://schemas.microsoft.com/office/drawing/2014/main" id="{81058125-332B-41A7-BCD5-72CAE3F9F9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39" name="Tekst — symbol zastępczy 10">
            <a:extLst>
              <a:ext uri="{FF2B5EF4-FFF2-40B4-BE49-F238E27FC236}">
                <a16:creationId xmlns="" xmlns:a16="http://schemas.microsoft.com/office/drawing/2014/main" id="{E32DE8FD-6391-4094-BAEC-CC0836CC67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40" name="Tekst — symbol zastępczy 10">
            <a:extLst>
              <a:ext uri="{FF2B5EF4-FFF2-40B4-BE49-F238E27FC236}">
                <a16:creationId xmlns="" xmlns:a16="http://schemas.microsoft.com/office/drawing/2014/main" id="{5C53C0F3-9308-422B-BC6E-1ACA502902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41" name="Tekst — symbol zastępczy 10">
            <a:extLst>
              <a:ext uri="{FF2B5EF4-FFF2-40B4-BE49-F238E27FC236}">
                <a16:creationId xmlns="" xmlns:a16="http://schemas.microsoft.com/office/drawing/2014/main" id="{06DFFA03-9EA6-4F70-9519-AB1361BAF7C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42" name="Tekst — symbol zastępczy 10">
            <a:extLst>
              <a:ext uri="{FF2B5EF4-FFF2-40B4-BE49-F238E27FC236}">
                <a16:creationId xmlns="" xmlns:a16="http://schemas.microsoft.com/office/drawing/2014/main" id="{49CD8693-3557-4241-BB88-518160D989C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43" name="Tekst — symbol zastępczy 10">
            <a:extLst>
              <a:ext uri="{FF2B5EF4-FFF2-40B4-BE49-F238E27FC236}">
                <a16:creationId xmlns="" xmlns:a16="http://schemas.microsoft.com/office/drawing/2014/main" id="{4884DF69-4936-4F90-BFB8-ED04A228DA2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44" name="Tekst — symbol zastępczy 10">
            <a:extLst>
              <a:ext uri="{FF2B5EF4-FFF2-40B4-BE49-F238E27FC236}">
                <a16:creationId xmlns="" xmlns:a16="http://schemas.microsoft.com/office/drawing/2014/main" id="{00804F61-8052-4AD8-8370-ED72B261BC2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45" name="Tekst — symbol zastępczy 10">
            <a:extLst>
              <a:ext uri="{FF2B5EF4-FFF2-40B4-BE49-F238E27FC236}">
                <a16:creationId xmlns="" xmlns:a16="http://schemas.microsoft.com/office/drawing/2014/main" id="{313F370F-A9EC-477E-BED7-BF4E875274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46" name="Tekst — symbol zastępczy 10">
            <a:extLst>
              <a:ext uri="{FF2B5EF4-FFF2-40B4-BE49-F238E27FC236}">
                <a16:creationId xmlns="" xmlns:a16="http://schemas.microsoft.com/office/drawing/2014/main" id="{9E687ADD-FE6C-441E-991F-E71EA0572C3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47" name="Tekst — symbol zastępczy 10">
            <a:extLst>
              <a:ext uri="{FF2B5EF4-FFF2-40B4-BE49-F238E27FC236}">
                <a16:creationId xmlns="" xmlns:a16="http://schemas.microsoft.com/office/drawing/2014/main" id="{5E0252B4-80AE-40E9-BA32-6EDAAC62521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48" name="Tekst — symbol zastępczy 10">
            <a:extLst>
              <a:ext uri="{FF2B5EF4-FFF2-40B4-BE49-F238E27FC236}">
                <a16:creationId xmlns="" xmlns:a16="http://schemas.microsoft.com/office/drawing/2014/main" id="{8A807DF0-23B6-4B83-B3F6-8D0BE9A851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MM</a:t>
            </a:r>
          </a:p>
        </p:txBody>
      </p:sp>
      <p:sp>
        <p:nvSpPr>
          <p:cNvPr id="49" name="Tekst — symbol zastępczy 3">
            <a:extLst>
              <a:ext uri="{FF2B5EF4-FFF2-40B4-BE49-F238E27FC236}">
                <a16:creationId xmlns="" xmlns:a16="http://schemas.microsoft.com/office/drawing/2014/main" id="{F3591345-36C8-481A-AD5B-5F69B03D17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noFill/>
          <a:ln>
            <a:noFill/>
          </a:ln>
        </p:spPr>
        <p:txBody>
          <a:bodyPr tIns="36000" rtlCol="0" anchor="t"/>
          <a:lstStyle>
            <a:lvl1pPr marL="0" indent="0" algn="ctr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Tytuł elementu</a:t>
            </a:r>
          </a:p>
        </p:txBody>
      </p:sp>
      <p:sp>
        <p:nvSpPr>
          <p:cNvPr id="50" name="Tekst — symbol zastępczy 36">
            <a:extLst>
              <a:ext uri="{FF2B5EF4-FFF2-40B4-BE49-F238E27FC236}">
                <a16:creationId xmlns="" xmlns:a16="http://schemas.microsoft.com/office/drawing/2014/main" id="{954C0732-1924-4A1B-9272-95C51D0B36F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95728" y="2531196"/>
            <a:ext cx="1724394" cy="185808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pl-PL" dirty="0"/>
              <a:t>Miesiąc, rok</a:t>
            </a:r>
          </a:p>
        </p:txBody>
      </p:sp>
    </p:spTree>
    <p:extLst>
      <p:ext uri="{BB962C8B-B14F-4D97-AF65-F5344CB8AC3E}">
        <p14:creationId xmlns:p14="http://schemas.microsoft.com/office/powerpoint/2010/main" val="90670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 — 6 członkó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7" name="Stopka — symbol zastępczy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Numer slajdu — symbol zastępczy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Stanowisko</a:t>
            </a:r>
          </a:p>
        </p:txBody>
      </p:sp>
      <p:sp>
        <p:nvSpPr>
          <p:cNvPr id="13" name="Tekst — symbol zastępczy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Stanowisko</a:t>
            </a:r>
          </a:p>
        </p:txBody>
      </p:sp>
      <p:sp>
        <p:nvSpPr>
          <p:cNvPr id="15" name="Tekst — symbol zastępczy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Stanowisko</a:t>
            </a:r>
          </a:p>
        </p:txBody>
      </p:sp>
      <p:sp>
        <p:nvSpPr>
          <p:cNvPr id="17" name="Tekst — symbol zastępczy 16">
            <a:extLst>
              <a:ext uri="{FF2B5EF4-FFF2-40B4-BE49-F238E27FC236}">
                <a16:creationId xmlns=""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Stanowisko</a:t>
            </a:r>
          </a:p>
        </p:txBody>
      </p:sp>
      <p:sp>
        <p:nvSpPr>
          <p:cNvPr id="6" name="Tekst — symbol zastępczy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/>
              <a:t>Imię i nazwisko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/>
              <a:t>Imię i nazwisko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/>
              <a:t>Imię i nazwisko</a:t>
            </a:r>
          </a:p>
        </p:txBody>
      </p:sp>
      <p:sp>
        <p:nvSpPr>
          <p:cNvPr id="16" name="Tekst — symbol zastępczy 15">
            <a:extLst>
              <a:ext uri="{FF2B5EF4-FFF2-40B4-BE49-F238E27FC236}">
                <a16:creationId xmlns=""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/>
              <a:t>Imię i nazwisko</a:t>
            </a:r>
          </a:p>
        </p:txBody>
      </p:sp>
      <p:sp>
        <p:nvSpPr>
          <p:cNvPr id="19" name="Tekst — symbol zastępczy 18">
            <a:extLst>
              <a:ext uri="{FF2B5EF4-FFF2-40B4-BE49-F238E27FC236}">
                <a16:creationId xmlns=""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/>
              <a:t>Imię i nazwisko</a:t>
            </a:r>
          </a:p>
        </p:txBody>
      </p:sp>
      <p:sp>
        <p:nvSpPr>
          <p:cNvPr id="21" name="Tekst — symbol zastępczy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Stanowisko</a:t>
            </a:r>
          </a:p>
        </p:txBody>
      </p:sp>
      <p:sp>
        <p:nvSpPr>
          <p:cNvPr id="23" name="Obraz — symbol zastępczy 22">
            <a:extLst>
              <a:ext uri="{FF2B5EF4-FFF2-40B4-BE49-F238E27FC236}">
                <a16:creationId xmlns=""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4" name="Obraz — symbol zastępczy 22">
            <a:extLst>
              <a:ext uri="{FF2B5EF4-FFF2-40B4-BE49-F238E27FC236}">
                <a16:creationId xmlns=""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5" name="Obraz — symbol zastępczy 22">
            <a:extLst>
              <a:ext uri="{FF2B5EF4-FFF2-40B4-BE49-F238E27FC236}">
                <a16:creationId xmlns=""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6" name="Obraz — symbol zastępczy 22">
            <a:extLst>
              <a:ext uri="{FF2B5EF4-FFF2-40B4-BE49-F238E27FC236}">
                <a16:creationId xmlns=""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7" name="Obraz — symbol zastępczy 22">
            <a:extLst>
              <a:ext uri="{FF2B5EF4-FFF2-40B4-BE49-F238E27FC236}">
                <a16:creationId xmlns=""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0" name="Obraz — symbol zastępczy 22">
            <a:extLst>
              <a:ext uri="{FF2B5EF4-FFF2-40B4-BE49-F238E27FC236}">
                <a16:creationId xmlns=""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" name="Tekst — symbol zastępczy 3">
            <a:extLst>
              <a:ext uri="{FF2B5EF4-FFF2-40B4-BE49-F238E27FC236}">
                <a16:creationId xmlns=""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 rtl="0"/>
            <a:r>
              <a:rPr lang="pl-PL" dirty="0"/>
              <a:t>Imię i nazwisko</a:t>
            </a:r>
          </a:p>
        </p:txBody>
      </p:sp>
      <p:sp>
        <p:nvSpPr>
          <p:cNvPr id="11" name="Tekst — symbol zastępczy 10">
            <a:extLst>
              <a:ext uri="{FF2B5EF4-FFF2-40B4-BE49-F238E27FC236}">
                <a16:creationId xmlns=""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lvl="0" rtl="0"/>
            <a:r>
              <a:rPr lang="pl-PL" dirty="0"/>
              <a:t>Stanowisko</a:t>
            </a:r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 i pod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Dowolny kształt: Kształt 28">
            <a:extLst>
              <a:ext uri="{FF2B5EF4-FFF2-40B4-BE49-F238E27FC236}">
                <a16:creationId xmlns=""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7" name="Dowolny kształt: Kształt 26">
            <a:extLst>
              <a:ext uri="{FF2B5EF4-FFF2-40B4-BE49-F238E27FC236}">
                <a16:creationId xmlns=""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14" name="Dowolny kształt: Kształt 13">
            <a:extLst>
              <a:ext uri="{FF2B5EF4-FFF2-40B4-BE49-F238E27FC236}">
                <a16:creationId xmlns=""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9" name="Dowolny kształt: Kształt 18">
            <a:extLst>
              <a:ext uri="{FF2B5EF4-FFF2-40B4-BE49-F238E27FC236}">
                <a16:creationId xmlns=""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8" name="Dowolny kształt: Kształt 17">
            <a:extLst>
              <a:ext uri="{FF2B5EF4-FFF2-40B4-BE49-F238E27FC236}">
                <a16:creationId xmlns=""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0" name="Dowolny kształt: Kształt 19">
            <a:extLst>
              <a:ext uri="{FF2B5EF4-FFF2-40B4-BE49-F238E27FC236}">
                <a16:creationId xmlns=""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4" name="Dowolny kształt: Kształt 23">
            <a:extLst>
              <a:ext uri="{FF2B5EF4-FFF2-40B4-BE49-F238E27FC236}">
                <a16:creationId xmlns=""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3" name="Dowolny kształt: Kształt 22">
            <a:extLst>
              <a:ext uri="{FF2B5EF4-FFF2-40B4-BE49-F238E27FC236}">
                <a16:creationId xmlns=""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3" name="Tekst — symbol zastępczy 8">
            <a:extLst>
              <a:ext uri="{FF2B5EF4-FFF2-40B4-BE49-F238E27FC236}">
                <a16:creationId xmlns=""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Nagłówek podrzędny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=""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=""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=""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2" name="Obraz — symbol zastępczy 31">
            <a:extLst>
              <a:ext uri="{FF2B5EF4-FFF2-40B4-BE49-F238E27FC236}">
                <a16:creationId xmlns=""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 tym miejscu wstaw lub przeciągnij i upuść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dirty="0"/>
              <a:t>Kliknij, aby edytować </a:t>
            </a:r>
            <a:br>
              <a:rPr lang="pl-PL" dirty="0"/>
            </a:br>
            <a:r>
              <a:rPr lang="pl-PL" dirty="0"/>
              <a:t>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=""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olny kształt: Kształt 14">
            <a:extLst>
              <a:ext uri="{FF2B5EF4-FFF2-40B4-BE49-F238E27FC236}">
                <a16:creationId xmlns=""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4" name="Dowolny kształt: Kształt 13">
            <a:extLst>
              <a:ext uri="{FF2B5EF4-FFF2-40B4-BE49-F238E27FC236}">
                <a16:creationId xmlns=""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24" name="Dowolny kształt: Kształt 23">
            <a:extLst>
              <a:ext uri="{FF2B5EF4-FFF2-40B4-BE49-F238E27FC236}">
                <a16:creationId xmlns=""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2" name="Dowolny kształt: Kształt 21">
            <a:extLst>
              <a:ext uri="{FF2B5EF4-FFF2-40B4-BE49-F238E27FC236}">
                <a16:creationId xmlns=""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5" name="Dowolny kształt: Kształt 24">
            <a:extLst>
              <a:ext uri="{FF2B5EF4-FFF2-40B4-BE49-F238E27FC236}">
                <a16:creationId xmlns=""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6" name="Dowolny kształt: Kształt 25">
            <a:extLst>
              <a:ext uri="{FF2B5EF4-FFF2-40B4-BE49-F238E27FC236}">
                <a16:creationId xmlns=""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0" name="Dowolny kształt: Kształt 29">
            <a:extLst>
              <a:ext uri="{FF2B5EF4-FFF2-40B4-BE49-F238E27FC236}">
                <a16:creationId xmlns=""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 bez grafi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=""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=""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ży obraz i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rtlCol="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dirty="0"/>
              <a:t>Kliknij, aby edytować </a:t>
            </a:r>
            <a:br>
              <a:rPr lang="pl-PL" dirty="0"/>
            </a:br>
            <a:r>
              <a:rPr lang="pl-PL" dirty="0"/>
              <a:t>Styl wzorca tytułu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 rtlCol="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=""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rtl="0"/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Obraz — symbol zastępczy 31">
            <a:extLst>
              <a:ext uri="{FF2B5EF4-FFF2-40B4-BE49-F238E27FC236}">
                <a16:creationId xmlns=""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rtlCol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 tym miejscu wstaw lub przeciągnij i upuść obraz</a:t>
            </a:r>
          </a:p>
        </p:txBody>
      </p:sp>
      <p:sp>
        <p:nvSpPr>
          <p:cNvPr id="16" name="Zawartość — symbol zastępczy 2">
            <a:extLst>
              <a:ext uri="{FF2B5EF4-FFF2-40B4-BE49-F238E27FC236}">
                <a16:creationId xmlns=""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awartość — symbol zastępczy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1340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7" name="Stopka — symbol zastępczy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Numer slajdu — symbol zastępczy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24" name="Dowolny kształt: Kształt 23">
            <a:extLst>
              <a:ext uri="{FF2B5EF4-FFF2-40B4-BE49-F238E27FC236}">
                <a16:creationId xmlns=""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5" name="Dowolny kształt: Kształt 24">
            <a:extLst>
              <a:ext uri="{FF2B5EF4-FFF2-40B4-BE49-F238E27FC236}">
                <a16:creationId xmlns=""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6" name="Dowolny kształt: Kształt 25">
            <a:extLst>
              <a:ext uri="{FF2B5EF4-FFF2-40B4-BE49-F238E27FC236}">
                <a16:creationId xmlns=""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7" name="Dowolny kształt: Kształt 26">
            <a:extLst>
              <a:ext uri="{FF2B5EF4-FFF2-40B4-BE49-F238E27FC236}">
                <a16:creationId xmlns=""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8" name="Dowolny kształt: Kształt 27">
            <a:extLst>
              <a:ext uri="{FF2B5EF4-FFF2-40B4-BE49-F238E27FC236}">
                <a16:creationId xmlns=""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9" name="Dowolny kształt: Kształt 28">
            <a:extLst>
              <a:ext uri="{FF2B5EF4-FFF2-40B4-BE49-F238E27FC236}">
                <a16:creationId xmlns=""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0" name="Dowolny kształt: Kształt 29">
            <a:extLst>
              <a:ext uri="{FF2B5EF4-FFF2-40B4-BE49-F238E27FC236}">
                <a16:creationId xmlns=""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1" name="Dowolny kształt: Kształt 30">
            <a:extLst>
              <a:ext uri="{FF2B5EF4-FFF2-40B4-BE49-F238E27FC236}">
                <a16:creationId xmlns=""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2" name="Dowolny kształt: Kształt 31">
            <a:extLst>
              <a:ext uri="{FF2B5EF4-FFF2-40B4-BE49-F238E27FC236}">
                <a16:creationId xmlns=""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3" name="Dowolny kształt: Kształt 32">
            <a:extLst>
              <a:ext uri="{FF2B5EF4-FFF2-40B4-BE49-F238E27FC236}">
                <a16:creationId xmlns=""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4" name="Dowolny kształt: Kształt 33">
            <a:extLst>
              <a:ext uri="{FF2B5EF4-FFF2-40B4-BE49-F238E27FC236}">
                <a16:creationId xmlns=""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5" name="Dowolny kształt: Kształt 34">
            <a:extLst>
              <a:ext uri="{FF2B5EF4-FFF2-40B4-BE49-F238E27FC236}">
                <a16:creationId xmlns=""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6" name="Dowolny kształt: Kształt 35">
            <a:extLst>
              <a:ext uri="{FF2B5EF4-FFF2-40B4-BE49-F238E27FC236}">
                <a16:creationId xmlns=""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7" name="Dowolny kształt: Kształt 36">
            <a:extLst>
              <a:ext uri="{FF2B5EF4-FFF2-40B4-BE49-F238E27FC236}">
                <a16:creationId xmlns=""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=""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8" name="Stopka — symbol zastępczy 7">
            <a:extLst>
              <a:ext uri="{FF2B5EF4-FFF2-40B4-BE49-F238E27FC236}">
                <a16:creationId xmlns=""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=""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6" name="Tekst — symbol zastępczy 5">
            <a:extLst>
              <a:ext uri="{FF2B5EF4-FFF2-40B4-BE49-F238E27FC236}">
                <a16:creationId xmlns=""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152525"/>
            <a:ext cx="5472113" cy="503872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topka — symbol zastępczy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Numer slajdu — symbol zastępczy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=""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Tekst — symbol zastępczy 10">
            <a:extLst>
              <a:ext uri="{FF2B5EF4-FFF2-40B4-BE49-F238E27FC236}">
                <a16:creationId xmlns=""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=""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topka — symbol zastępczy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Numer slajdu — symbol zastępczy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Tekst — symbol zastępczy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Tekst — symbol zastępczy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7" name="Tekst — symbol zastępczy 16">
            <a:extLst>
              <a:ext uri="{FF2B5EF4-FFF2-40B4-BE49-F238E27FC236}">
                <a16:creationId xmlns=""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ry w postaci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wal 27">
            <a:extLst>
              <a:ext uri="{FF2B5EF4-FFF2-40B4-BE49-F238E27FC236}">
                <a16:creationId xmlns="" xmlns:a16="http://schemas.microsoft.com/office/drawing/2014/main" id="{2041BFF2-BC3B-3145-940D-004809E5A80A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9" name="Owal 28">
            <a:extLst>
              <a:ext uri="{FF2B5EF4-FFF2-40B4-BE49-F238E27FC236}">
                <a16:creationId xmlns="" xmlns:a16="http://schemas.microsoft.com/office/drawing/2014/main" id="{A9906F5C-A183-DF45-AE48-C1D611CDC98D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0" name="Owal 29">
            <a:extLst>
              <a:ext uri="{FF2B5EF4-FFF2-40B4-BE49-F238E27FC236}">
                <a16:creationId xmlns="" xmlns:a16="http://schemas.microsoft.com/office/drawing/2014/main" id="{C9CFF2EB-CD95-EA4D-810E-C9F8127071FE}"/>
              </a:ext>
            </a:extLst>
          </p:cNvPr>
          <p:cNvSpPr>
            <a:spLocks noChangeAspect="1"/>
          </p:cNvSpPr>
          <p:nvPr userDrawn="1"/>
        </p:nvSpPr>
        <p:spPr>
          <a:xfrm>
            <a:off x="7639529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1" name="Owal 30">
            <a:extLst>
              <a:ext uri="{FF2B5EF4-FFF2-40B4-BE49-F238E27FC236}">
                <a16:creationId xmlns="" xmlns:a16="http://schemas.microsoft.com/office/drawing/2014/main" id="{EE120266-68E0-504A-B1C8-F3369F5AF7C0}"/>
              </a:ext>
            </a:extLst>
          </p:cNvPr>
          <p:cNvSpPr>
            <a:spLocks noChangeAspect="1"/>
          </p:cNvSpPr>
          <p:nvPr userDrawn="1"/>
        </p:nvSpPr>
        <p:spPr>
          <a:xfrm>
            <a:off x="9933998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9" name="Owal 8">
            <a:extLst>
              <a:ext uri="{FF2B5EF4-FFF2-40B4-BE49-F238E27FC236}">
                <a16:creationId xmlns="" xmlns:a16="http://schemas.microsoft.com/office/drawing/2014/main" id="{4FB4A810-8614-AD44-B362-CE45C8C679CE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7" name="Stopka — symbol zastępczy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Numer slajdu — symbol zastępczy 7">
            <a:extLst>
              <a:ext uri="{FF2B5EF4-FFF2-40B4-BE49-F238E27FC236}">
                <a16:creationId xmlns=""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13" name="Tekst — symbol zastępczy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15" name="Tekst — symbol zastępczy 14">
            <a:extLst>
              <a:ext uri="{FF2B5EF4-FFF2-40B4-BE49-F238E27FC236}">
                <a16:creationId xmlns=""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5012" y="4683647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17" name="Tekst — symbol zastępczy 16">
            <a:extLst>
              <a:ext uri="{FF2B5EF4-FFF2-40B4-BE49-F238E27FC236}">
                <a16:creationId xmlns=""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09481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6" name="Tekst — symbol zastępczy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1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2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3</a:t>
            </a:r>
          </a:p>
        </p:txBody>
      </p:sp>
      <p:sp>
        <p:nvSpPr>
          <p:cNvPr id="16" name="Tekst — symbol zastępczy 15">
            <a:extLst>
              <a:ext uri="{FF2B5EF4-FFF2-40B4-BE49-F238E27FC236}">
                <a16:creationId xmlns=""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5013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4</a:t>
            </a:r>
          </a:p>
        </p:txBody>
      </p:sp>
      <p:sp>
        <p:nvSpPr>
          <p:cNvPr id="19" name="Tekst — symbol zastępczy 18">
            <a:extLst>
              <a:ext uri="{FF2B5EF4-FFF2-40B4-BE49-F238E27FC236}">
                <a16:creationId xmlns=""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09481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5</a:t>
            </a:r>
          </a:p>
        </p:txBody>
      </p:sp>
      <p:sp>
        <p:nvSpPr>
          <p:cNvPr id="21" name="Tekst — symbol zastępczy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4" name="Obraz — symbol zastępczy 3">
            <a:extLst>
              <a:ext uri="{FF2B5EF4-FFF2-40B4-BE49-F238E27FC236}">
                <a16:creationId xmlns="" xmlns:a16="http://schemas.microsoft.com/office/drawing/2014/main" id="{B0B1F8F6-73A5-F142-8A28-094DA998B5F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86454" y="2358091"/>
            <a:ext cx="854075" cy="8540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2" name="Obraz — symbol zastępczy 3">
            <a:extLst>
              <a:ext uri="{FF2B5EF4-FFF2-40B4-BE49-F238E27FC236}">
                <a16:creationId xmlns="" xmlns:a16="http://schemas.microsoft.com/office/drawing/2014/main" id="{F78A887E-89A6-244C-8AA4-484FE535876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80176" y="2358091"/>
            <a:ext cx="854075" cy="8540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3" name="Obraz — symbol zastępczy 3">
            <a:extLst>
              <a:ext uri="{FF2B5EF4-FFF2-40B4-BE49-F238E27FC236}">
                <a16:creationId xmlns="" xmlns:a16="http://schemas.microsoft.com/office/drawing/2014/main" id="{52B18661-99A8-214A-A089-09F11F1EB5C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73898" y="2358091"/>
            <a:ext cx="854075" cy="8540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4" name="Obraz — symbol zastępczy 3">
            <a:extLst>
              <a:ext uri="{FF2B5EF4-FFF2-40B4-BE49-F238E27FC236}">
                <a16:creationId xmlns="" xmlns:a16="http://schemas.microsoft.com/office/drawing/2014/main" id="{69D5F0B5-DE10-D646-9244-6B4289E7793E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967620" y="2358091"/>
            <a:ext cx="854075" cy="8540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5" name="Obraz — symbol zastępczy 3">
            <a:extLst>
              <a:ext uri="{FF2B5EF4-FFF2-40B4-BE49-F238E27FC236}">
                <a16:creationId xmlns="" xmlns:a16="http://schemas.microsoft.com/office/drawing/2014/main" id="{72B87CCD-6D17-844B-87EF-F8BC69D79B0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61341" y="2358091"/>
            <a:ext cx="854075" cy="8540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3084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punktory w postaci obrazu z lewe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wal 19">
            <a:extLst>
              <a:ext uri="{FF2B5EF4-FFF2-40B4-BE49-F238E27FC236}">
                <a16:creationId xmlns="" xmlns:a16="http://schemas.microsoft.com/office/drawing/2014/main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2" name="Owal 21">
            <a:extLst>
              <a:ext uri="{FF2B5EF4-FFF2-40B4-BE49-F238E27FC236}">
                <a16:creationId xmlns="" xmlns:a16="http://schemas.microsoft.com/office/drawing/2014/main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6" name="Owal 25">
            <a:extLst>
              <a:ext uri="{FF2B5EF4-FFF2-40B4-BE49-F238E27FC236}">
                <a16:creationId xmlns="" xmlns:a16="http://schemas.microsoft.com/office/drawing/2014/main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7" name="Obraz — symbol zastępczy 3">
            <a:extLst>
              <a:ext uri="{FF2B5EF4-FFF2-40B4-BE49-F238E27FC236}">
                <a16:creationId xmlns="" xmlns:a16="http://schemas.microsoft.com/office/drawing/2014/main" id="{831AC394-0DDA-6F4A-B2D3-6D95CD86648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86454" y="2358091"/>
            <a:ext cx="854075" cy="8540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8" name="Obraz — symbol zastępczy 3">
            <a:extLst>
              <a:ext uri="{FF2B5EF4-FFF2-40B4-BE49-F238E27FC236}">
                <a16:creationId xmlns="" xmlns:a16="http://schemas.microsoft.com/office/drawing/2014/main" id="{B1A58D5B-A4BA-F446-90DA-1B6B207869A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80176" y="2358091"/>
            <a:ext cx="854075" cy="8540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9" name="Obraz — symbol zastępczy 3">
            <a:extLst>
              <a:ext uri="{FF2B5EF4-FFF2-40B4-BE49-F238E27FC236}">
                <a16:creationId xmlns="" xmlns:a16="http://schemas.microsoft.com/office/drawing/2014/main" id="{7912C149-C249-1940-AF83-360853E78C2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73898" y="2358091"/>
            <a:ext cx="854075" cy="8540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2" name="Prostokąt 41">
            <a:extLst>
              <a:ext uri="{FF2B5EF4-FFF2-40B4-BE49-F238E27FC236}">
                <a16:creationId xmlns="" xmlns:a16="http://schemas.microsoft.com/office/drawing/2014/main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41" name="Obraz — symbol zastępczy 40">
            <a:extLst>
              <a:ext uri="{FF2B5EF4-FFF2-40B4-BE49-F238E27FC236}">
                <a16:creationId xmlns="" xmlns:a16="http://schemas.microsoft.com/office/drawing/2014/main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W tym miejscu wstaw lub przeciągnij i upuść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7" name="Stopka — symbol zastępczy 6">
            <a:extLst>
              <a:ext uri="{FF2B5EF4-FFF2-40B4-BE49-F238E27FC236}">
                <a16:creationId xmlns=""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=""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13" name="Tekst — symbol zastępczy 12">
            <a:extLst>
              <a:ext uri="{FF2B5EF4-FFF2-40B4-BE49-F238E27FC236}">
                <a16:creationId xmlns=""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6" name="Tekst — symbol zastępczy 5">
            <a:extLst>
              <a:ext uri="{FF2B5EF4-FFF2-40B4-BE49-F238E27FC236}">
                <a16:creationId xmlns=""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1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=""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2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=""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 rtlCol="0"/>
          <a:lstStyle>
            <a:lvl1pPr marL="0" indent="0" algn="ctr">
              <a:buNone/>
              <a:defRPr b="1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dirty="0" err="1"/>
              <a:t>Punktor</a:t>
            </a:r>
            <a:r>
              <a:rPr lang="pl-PL" dirty="0"/>
              <a:t> 3</a:t>
            </a:r>
          </a:p>
        </p:txBody>
      </p:sp>
      <p:sp>
        <p:nvSpPr>
          <p:cNvPr id="21" name="Tekst — symbol zastępczy 20">
            <a:extLst>
              <a:ext uri="{FF2B5EF4-FFF2-40B4-BE49-F238E27FC236}">
                <a16:creationId xmlns=""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pl-PL" dirty="0"/>
              <a:t>Opis punktu</a:t>
            </a:r>
          </a:p>
        </p:txBody>
      </p:sp>
      <p:sp>
        <p:nvSpPr>
          <p:cNvPr id="51" name="Ośmiokąt 50">
            <a:extLst>
              <a:ext uri="{FF2B5EF4-FFF2-40B4-BE49-F238E27FC236}">
                <a16:creationId xmlns="" xmlns:a16="http://schemas.microsoft.com/office/drawing/2014/main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52" name="Owal 51">
            <a:extLst>
              <a:ext uri="{FF2B5EF4-FFF2-40B4-BE49-F238E27FC236}">
                <a16:creationId xmlns="" xmlns:a16="http://schemas.microsoft.com/office/drawing/2014/main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>
              <a:solidFill>
                <a:schemeClr val="accent1"/>
              </a:solidFill>
            </a:endParaRPr>
          </a:p>
        </p:txBody>
      </p:sp>
      <p:sp>
        <p:nvSpPr>
          <p:cNvPr id="53" name="Owal 52">
            <a:extLst>
              <a:ext uri="{FF2B5EF4-FFF2-40B4-BE49-F238E27FC236}">
                <a16:creationId xmlns="" xmlns:a16="http://schemas.microsoft.com/office/drawing/2014/main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54" name="Owal 53">
            <a:extLst>
              <a:ext uri="{FF2B5EF4-FFF2-40B4-BE49-F238E27FC236}">
                <a16:creationId xmlns="" xmlns:a16="http://schemas.microsoft.com/office/drawing/2014/main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>
              <a:solidFill>
                <a:schemeClr val="accent1"/>
              </a:solidFill>
            </a:endParaRPr>
          </a:p>
        </p:txBody>
      </p:sp>
      <p:sp>
        <p:nvSpPr>
          <p:cNvPr id="55" name="Numer slajdu — symbol zastępczy 54">
            <a:extLst>
              <a:ext uri="{FF2B5EF4-FFF2-40B4-BE49-F238E27FC236}">
                <a16:creationId xmlns="" xmlns:a16="http://schemas.microsoft.com/office/drawing/2014/main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 rtl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966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śmiokąt 6">
            <a:extLst>
              <a:ext uri="{FF2B5EF4-FFF2-40B4-BE49-F238E27FC236}">
                <a16:creationId xmlns=""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" name="Tytuł — symbol zastępczy 1">
            <a:extLst>
              <a:ext uri="{FF2B5EF4-FFF2-40B4-BE49-F238E27FC236}">
                <a16:creationId xmlns=""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pl-PL" dirty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=""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pl-PL" noProof="0" dirty="0"/>
              <a:t>Edytuj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=""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=""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9" name="Owal 8">
            <a:extLst>
              <a:ext uri="{FF2B5EF4-FFF2-40B4-BE49-F238E27FC236}">
                <a16:creationId xmlns=""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>
              <a:solidFill>
                <a:schemeClr val="accent1"/>
              </a:solidFill>
            </a:endParaRPr>
          </a:p>
        </p:txBody>
      </p:sp>
      <p:sp>
        <p:nvSpPr>
          <p:cNvPr id="10" name="Owal 9">
            <a:extLst>
              <a:ext uri="{FF2B5EF4-FFF2-40B4-BE49-F238E27FC236}">
                <a16:creationId xmlns=""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="" xmlns:a16="http://schemas.microsoft.com/office/drawing/2014/main" id="{110EE18F-610D-4230-BA82-4E5007401ADD}"/>
              </a:ext>
            </a:extLst>
          </p:cNvPr>
          <p:cNvSpPr txBox="1"/>
          <p:nvPr userDrawn="1"/>
        </p:nvSpPr>
        <p:spPr>
          <a:xfrm>
            <a:off x="8734570" y="6278857"/>
            <a:ext cx="251055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 rtl="0"/>
            <a:r>
              <a:rPr lang="pl-PL" sz="1200" dirty="0">
                <a:solidFill>
                  <a:schemeClr val="tx2"/>
                </a:solidFill>
                <a:latin typeface="Times New Roman" panose="02020603050405020304" pitchFamily="18" charset="0"/>
              </a:rPr>
              <a:t>Miejsce na logo lub nazwę</a:t>
            </a:r>
          </a:p>
        </p:txBody>
      </p:sp>
      <p:sp>
        <p:nvSpPr>
          <p:cNvPr id="14" name="Owal 13">
            <a:extLst>
              <a:ext uri="{FF2B5EF4-FFF2-40B4-BE49-F238E27FC236}">
                <a16:creationId xmlns=""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>
              <a:solidFill>
                <a:schemeClr val="accent1"/>
              </a:solidFill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9" name="Prostokąt 18">
            <a:extLst>
              <a:ext uri="{FF2B5EF4-FFF2-40B4-BE49-F238E27FC236}">
                <a16:creationId xmlns=""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0" name="Prostokąt 19">
            <a:extLst>
              <a:ext uri="{FF2B5EF4-FFF2-40B4-BE49-F238E27FC236}">
                <a16:creationId xmlns=""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1" name="Prostokąt 20">
            <a:extLst>
              <a:ext uri="{FF2B5EF4-FFF2-40B4-BE49-F238E27FC236}">
                <a16:creationId xmlns=""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53" r:id="rId14"/>
    <p:sldLayoutId id="2147483672" r:id="rId15"/>
    <p:sldLayoutId id="2147483673" r:id="rId16"/>
    <p:sldLayoutId id="2147483674" r:id="rId17"/>
    <p:sldLayoutId id="2147483677" r:id="rId18"/>
    <p:sldLayoutId id="2147483654" r:id="rId19"/>
    <p:sldLayoutId id="2147483660" r:id="rId20"/>
    <p:sldLayoutId id="2147483661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obrazu 4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-50790"/>
            <a:ext cx="12191999" cy="6908790"/>
          </a:xfrm>
        </p:spPr>
      </p:pic>
      <p:sp>
        <p:nvSpPr>
          <p:cNvPr id="7" name="Prostokąt zaokrąglony 6"/>
          <p:cNvSpPr/>
          <p:nvPr/>
        </p:nvSpPr>
        <p:spPr>
          <a:xfrm>
            <a:off x="4252686" y="2714171"/>
            <a:ext cx="7111999" cy="333828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i="1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algn="ctr"/>
            <a:r>
              <a:rPr lang="pl-PL" sz="2400" i="1" dirty="0" smtClean="0">
                <a:solidFill>
                  <a:schemeClr val="tx1"/>
                </a:solidFill>
                <a:latin typeface="Bookman Old Style" pitchFamily="18" charset="0"/>
              </a:rPr>
              <a:t>Skrzydlaci sąsiedzi z okolicy</a:t>
            </a:r>
          </a:p>
          <a:p>
            <a:pPr algn="ctr"/>
            <a:r>
              <a:rPr lang="pl-PL" sz="2400" i="1" dirty="0" smtClean="0">
                <a:solidFill>
                  <a:schemeClr val="tx1"/>
                </a:solidFill>
                <a:latin typeface="Bookman Old Style" pitchFamily="18" charset="0"/>
              </a:rPr>
              <a:t> Szkoły Podstawowej </a:t>
            </a:r>
          </a:p>
          <a:p>
            <a:pPr algn="ctr"/>
            <a:r>
              <a:rPr lang="pl-PL" sz="2400" i="1" dirty="0" smtClean="0">
                <a:solidFill>
                  <a:schemeClr val="tx1"/>
                </a:solidFill>
                <a:latin typeface="Bookman Old Style" pitchFamily="18" charset="0"/>
              </a:rPr>
              <a:t>im. Arkadego Fiedlera w Chomęcicach  </a:t>
            </a:r>
          </a:p>
          <a:p>
            <a:pPr algn="ctr"/>
            <a:r>
              <a:rPr lang="pl-PL" sz="2400" i="1" dirty="0" smtClean="0">
                <a:solidFill>
                  <a:schemeClr val="tx1"/>
                </a:solidFill>
                <a:latin typeface="Bookman Old Style" pitchFamily="18" charset="0"/>
              </a:rPr>
              <a:t>Klasa 4 </a:t>
            </a:r>
          </a:p>
          <a:p>
            <a:pPr algn="ctr"/>
            <a:r>
              <a:rPr lang="pl-PL" sz="2400" i="1" dirty="0" smtClean="0">
                <a:solidFill>
                  <a:schemeClr val="tx1"/>
                </a:solidFill>
                <a:latin typeface="Bookman Old Style" pitchFamily="18" charset="0"/>
              </a:rPr>
              <a:t>Gmina Komorniki </a:t>
            </a:r>
            <a:endParaRPr lang="pl-PL" sz="2400" i="1" dirty="0">
              <a:latin typeface="Bookman Old Style" pitchFamily="18" charset="0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6123659" y="2874378"/>
            <a:ext cx="391635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4000" cap="none" spc="0" dirty="0" smtClean="0">
                <a:ln w="1905"/>
                <a:solidFill>
                  <a:srgbClr val="3333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ea typeface="Arial Unicode MS" pitchFamily="34" charset="-128"/>
                <a:cs typeface="Arial Unicode MS" pitchFamily="34" charset="-128"/>
              </a:rPr>
              <a:t>Ptasi album</a:t>
            </a:r>
          </a:p>
          <a:p>
            <a:pPr algn="ctr"/>
            <a:endParaRPr lang="pl-PL" sz="4000" cap="none" spc="0" dirty="0">
              <a:ln w="1905"/>
              <a:solidFill>
                <a:srgbClr val="3333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Bookman Old Style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9" name="image1.png" descr="Obrazek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8076" y="796471"/>
            <a:ext cx="2224496" cy="669471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9" cy="6908790"/>
          </a:xfrm>
        </p:spPr>
      </p:pic>
      <p:sp>
        <p:nvSpPr>
          <p:cNvPr id="12" name="Podtytuł 2">
            <a:extLst>
              <a:ext uri="{FF2B5EF4-FFF2-40B4-BE49-F238E27FC236}">
                <a16:creationId xmlns="" xmlns:a16="http://schemas.microsoft.com/office/drawing/2014/main" id="{D73B3EB1-4BB2-203D-014B-45636389B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18376" y="4172364"/>
            <a:ext cx="5123688" cy="2530188"/>
          </a:xfrm>
        </p:spPr>
        <p:txBody>
          <a:bodyPr rtlCol="0"/>
          <a:lstStyle/>
          <a:p>
            <a:pPr algn="l" rtl="0"/>
            <a:r>
              <a:rPr lang="pl-PL" sz="3200" b="1" dirty="0" smtClean="0"/>
              <a:t>Gołąb </a:t>
            </a:r>
            <a:endParaRPr lang="pl-PL" sz="3200" b="1" dirty="0"/>
          </a:p>
          <a:p>
            <a:pPr algn="l" rtl="0"/>
            <a:r>
              <a:rPr lang="pl-PL" dirty="0"/>
              <a:t>- gatunek średniej wielkości ptaka.</a:t>
            </a:r>
          </a:p>
          <a:p>
            <a:pPr algn="l" rtl="0"/>
            <a:r>
              <a:rPr lang="pl-PL" dirty="0"/>
              <a:t>o charakterystycznym, szarym ubarwieniu piór.</a:t>
            </a:r>
          </a:p>
          <a:p>
            <a:pPr algn="l" rtl="0"/>
            <a:r>
              <a:rPr lang="pl-PL" dirty="0"/>
              <a:t>Są szybkie i zwinne zarówno na lądzie,</a:t>
            </a:r>
            <a:br>
              <a:rPr lang="pl-PL" dirty="0"/>
            </a:br>
            <a:r>
              <a:rPr lang="pl-PL" dirty="0"/>
              <a:t> jak i w powietrzu.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CFCD9C55-970F-C7B1-05C8-73BFA56AD6A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94171" y="1001486"/>
            <a:ext cx="3439886" cy="246742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0D3B0826-6E11-0819-506C-034AD0D5ED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17601" y="1465943"/>
            <a:ext cx="4760685" cy="3715657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1640114" y="5762171"/>
            <a:ext cx="1886857" cy="33382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l-PL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Mila Maćkowiak</a:t>
            </a:r>
          </a:p>
        </p:txBody>
      </p:sp>
    </p:spTree>
    <p:extLst>
      <p:ext uri="{BB962C8B-B14F-4D97-AF65-F5344CB8AC3E}">
        <p14:creationId xmlns:p14="http://schemas.microsoft.com/office/powerpoint/2010/main" val="257342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50790"/>
            <a:ext cx="12191999" cy="6908790"/>
          </a:xfrm>
        </p:spPr>
      </p:pic>
      <p:sp>
        <p:nvSpPr>
          <p:cNvPr id="12" name="Podtytuł 2">
            <a:extLst>
              <a:ext uri="{FF2B5EF4-FFF2-40B4-BE49-F238E27FC236}">
                <a16:creationId xmlns="" xmlns:a16="http://schemas.microsoft.com/office/drawing/2014/main" id="{D73B3EB1-4BB2-203D-014B-45636389B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9666" y="3729644"/>
            <a:ext cx="5978506" cy="2920801"/>
          </a:xfrm>
        </p:spPr>
        <p:txBody>
          <a:bodyPr rtlCol="0"/>
          <a:lstStyle/>
          <a:p>
            <a:pPr algn="l" rtl="0"/>
            <a:r>
              <a:rPr lang="pl-PL" sz="3200" b="1" dirty="0" smtClean="0"/>
              <a:t>Jaskółka  dymówka</a:t>
            </a:r>
            <a:endParaRPr lang="pl-PL" dirty="0"/>
          </a:p>
          <a:p>
            <a:pPr algn="l" rtl="0"/>
            <a:r>
              <a:rPr lang="pl-PL" dirty="0"/>
              <a:t>gatunek niewielkiego ptaka wędrownego.</a:t>
            </a:r>
          </a:p>
          <a:p>
            <a:pPr algn="l" rtl="0"/>
            <a:r>
              <a:rPr lang="pl-PL" dirty="0"/>
              <a:t>W Polsce bardzo liczny ptak lęgowy odlatujący na zimę do ciepłych krajów.</a:t>
            </a:r>
          </a:p>
          <a:p>
            <a:pPr algn="l" rtl="0"/>
            <a:r>
              <a:rPr lang="pl-PL" dirty="0"/>
              <a:t>Większość dnia spędza w powietrzu, bo to tam znajduje dla siebie pożywienie. W tym czasie przelatuje wiele kilometrów.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="" xmlns:a16="http://schemas.microsoft.com/office/drawing/2014/main" id="{5D7883A3-DCD9-1800-2F22-744C66A4D2A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7148285" y="1690918"/>
            <a:ext cx="3628575" cy="361405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0E587F7D-C4E8-7E72-4401-19156AEB7FD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594177" y="40120"/>
            <a:ext cx="2729143" cy="436159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8563429" y="5878286"/>
            <a:ext cx="1756228" cy="74748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l-PL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W </a:t>
            </a:r>
            <a:r>
              <a:rPr lang="pl-PL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Rosnowku</a:t>
            </a:r>
            <a:endParaRPr lang="pl-PL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l"/>
            <a:endParaRPr lang="pl-PL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l"/>
            <a:r>
              <a:rPr lang="pl-PL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Mila </a:t>
            </a:r>
            <a:r>
              <a:rPr lang="pl-PL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Mackowiak</a:t>
            </a:r>
            <a:endParaRPr lang="pl-PL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90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-50790"/>
            <a:ext cx="12191999" cy="6908790"/>
          </a:xfrm>
        </p:spPr>
      </p:pic>
      <p:sp>
        <p:nvSpPr>
          <p:cNvPr id="6" name="Podtytuł 5"/>
          <p:cNvSpPr>
            <a:spLocks noGrp="1"/>
          </p:cNvSpPr>
          <p:nvPr>
            <p:ph type="subTitle" idx="1"/>
          </p:nvPr>
        </p:nvSpPr>
        <p:spPr>
          <a:xfrm>
            <a:off x="6094150" y="870857"/>
            <a:ext cx="5282503" cy="3309257"/>
          </a:xfrm>
        </p:spPr>
        <p:txBody>
          <a:bodyPr/>
          <a:lstStyle/>
          <a:p>
            <a:pPr algn="ctr"/>
            <a:r>
              <a:rPr lang="pl-PL" sz="2800" dirty="0" smtClean="0"/>
              <a:t> </a:t>
            </a:r>
            <a:r>
              <a:rPr lang="pl-PL" sz="2800" b="1" dirty="0" smtClean="0"/>
              <a:t>Perlica zwyczajna</a:t>
            </a:r>
          </a:p>
          <a:p>
            <a:pPr algn="ctr"/>
            <a:r>
              <a:rPr lang="pl-PL" sz="2400" dirty="0" smtClean="0"/>
              <a:t>Pochodzą z Afryki, tam żyją na wolności, w Polsce są udomowione. Są szare z białą lub niebieską głową i wyrostkiem kostnym na głowie . Żywią się : nasionami , jagodami i owocami .</a:t>
            </a:r>
          </a:p>
          <a:p>
            <a:pPr algn="ctr"/>
            <a:r>
              <a:rPr lang="pl-PL" sz="2400" dirty="0" smtClean="0"/>
              <a:t>Gniazduje na ziemi  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8DBB6B18-86E4-D806-95E2-9AB5B57545D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944" y="1397000"/>
            <a:ext cx="2554692" cy="306250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B4787B2F-423C-4DAD-B90E-1D7ECBC6A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8230" y="3315899"/>
            <a:ext cx="2554692" cy="254497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pole tekstowe 9"/>
          <p:cNvSpPr txBox="1"/>
          <p:nvPr/>
        </p:nvSpPr>
        <p:spPr>
          <a:xfrm>
            <a:off x="6168571" y="5471886"/>
            <a:ext cx="2743199" cy="6241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Perlice w Szreniawie</a:t>
            </a:r>
          </a:p>
          <a:p>
            <a:pPr algn="l"/>
            <a:endParaRPr lang="pl-PL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pl-PL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Amelia Przewoźna</a:t>
            </a:r>
          </a:p>
          <a:p>
            <a:pPr algn="l"/>
            <a:endParaRPr lang="pl-PL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90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1999" cy="6908790"/>
          </a:xfrm>
        </p:spPr>
      </p:pic>
      <p:sp>
        <p:nvSpPr>
          <p:cNvPr id="10" name="pole tekstowe 9"/>
          <p:cNvSpPr txBox="1"/>
          <p:nvPr/>
        </p:nvSpPr>
        <p:spPr>
          <a:xfrm>
            <a:off x="1451428" y="5283200"/>
            <a:ext cx="3309258" cy="6241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Bażant na polu  w Szreniawie</a:t>
            </a:r>
          </a:p>
          <a:p>
            <a:pPr algn="l"/>
            <a:endParaRPr lang="pl-PL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pl-PL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Amelia Przewoźna</a:t>
            </a:r>
          </a:p>
          <a:p>
            <a:pPr algn="l"/>
            <a:endParaRPr lang="pl-PL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7576457" y="1494971"/>
            <a:ext cx="3991429" cy="3802743"/>
          </a:xfrm>
        </p:spPr>
        <p:txBody>
          <a:bodyPr/>
          <a:lstStyle/>
          <a:p>
            <a:pPr algn="ctr"/>
            <a:r>
              <a:rPr lang="pl-PL" sz="2800" b="1" dirty="0" smtClean="0"/>
              <a:t>Bażant </a:t>
            </a:r>
          </a:p>
          <a:p>
            <a:pPr algn="ctr"/>
            <a:r>
              <a:rPr lang="pl-PL" sz="2400" dirty="0" smtClean="0"/>
              <a:t>Pochodzi z Azji w Polsce jest od średniowiecza. Bażanty są brązowe lub brązowe z ciemno zieloną głową .  Samica jest mniejsza i mniej kolorowa. Żywią się : ziarnami , młodymi roślinami oraz owadami i bezkręgowcami.</a:t>
            </a:r>
          </a:p>
          <a:p>
            <a:r>
              <a:rPr lang="pl-PL" sz="2400" dirty="0" smtClean="0"/>
              <a:t>Gniazda zakłada na ziemi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20B3E5C7-E7A4-EF6B-CA92-EC92CF1F1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853" y="1795000"/>
            <a:ext cx="5435690" cy="319791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</p:spTree>
    <p:extLst>
      <p:ext uri="{BB962C8B-B14F-4D97-AF65-F5344CB8AC3E}">
        <p14:creationId xmlns:p14="http://schemas.microsoft.com/office/powerpoint/2010/main" val="11690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-50790"/>
            <a:ext cx="12191999" cy="6908790"/>
          </a:xfrm>
        </p:spPr>
      </p:pic>
      <p:sp>
        <p:nvSpPr>
          <p:cNvPr id="6" name="Podtytuł 5"/>
          <p:cNvSpPr>
            <a:spLocks noGrp="1"/>
          </p:cNvSpPr>
          <p:nvPr>
            <p:ph type="subTitle" idx="1"/>
          </p:nvPr>
        </p:nvSpPr>
        <p:spPr>
          <a:xfrm>
            <a:off x="578721" y="491528"/>
            <a:ext cx="4385165" cy="5967329"/>
          </a:xfrm>
        </p:spPr>
        <p:txBody>
          <a:bodyPr/>
          <a:lstStyle/>
          <a:p>
            <a:pPr algn="ctr"/>
            <a:r>
              <a:rPr lang="pl-PL" sz="2400" b="1" dirty="0" smtClean="0"/>
              <a:t>Krogulec Zwyczajny</a:t>
            </a:r>
          </a:p>
          <a:p>
            <a:pPr algn="l"/>
            <a:endParaRPr lang="pl-PL" sz="1800" dirty="0" smtClean="0"/>
          </a:p>
          <a:p>
            <a:pPr algn="l"/>
            <a:r>
              <a:rPr lang="pl-PL" sz="1800" dirty="0" smtClean="0"/>
              <a:t>Krogulec zwyczajny to mały drapieżny ptak. </a:t>
            </a:r>
          </a:p>
          <a:p>
            <a:pPr algn="l"/>
            <a:r>
              <a:rPr lang="pl-PL" sz="1800" dirty="0" smtClean="0"/>
              <a:t>Mieszka w lasach i parkach. </a:t>
            </a:r>
          </a:p>
          <a:p>
            <a:pPr algn="l"/>
            <a:r>
              <a:rPr lang="pl-PL" sz="1800" dirty="0" smtClean="0"/>
              <a:t>Ma krótki ogon i szerokie skrzydła, które pomagają mu zwinie latać między drzewami.</a:t>
            </a:r>
          </a:p>
          <a:p>
            <a:pPr algn="l"/>
            <a:r>
              <a:rPr lang="pl-PL" sz="1800" dirty="0" smtClean="0"/>
              <a:t>Samice krogulca są większe od samców. Samiec jest niebieskoszary na grzbiecie i ma rdzawy brzuch, a samica jest brązowa z prążkami. Samce mają około 31 cm długości, a samice do 41cm.</a:t>
            </a:r>
          </a:p>
          <a:p>
            <a:pPr algn="l"/>
            <a:r>
              <a:rPr lang="pl-PL" sz="1800" dirty="0" smtClean="0"/>
              <a:t>Krogulec zwyczajny poluje na małe ptaki, które chwyta w szybkim, zaskakującym ataku. </a:t>
            </a:r>
          </a:p>
          <a:p>
            <a:pPr algn="l"/>
            <a:r>
              <a:rPr lang="pl-PL" sz="1800" dirty="0" smtClean="0"/>
              <a:t>Buduje gniazda na drzewach, w miejscach trudnych do znalezienia.</a:t>
            </a:r>
          </a:p>
          <a:p>
            <a:pPr algn="l"/>
            <a:r>
              <a:rPr lang="pl-PL" sz="1800" dirty="0" smtClean="0"/>
              <a:t> Poza okresem lęgowym żyje samotnie i broni swojego terytorium.</a:t>
            </a:r>
          </a:p>
          <a:p>
            <a:endParaRPr lang="pl-PL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0456" y="763346"/>
            <a:ext cx="3991428" cy="4900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pole tekstowe 9"/>
          <p:cNvSpPr txBox="1"/>
          <p:nvPr/>
        </p:nvSpPr>
        <p:spPr>
          <a:xfrm>
            <a:off x="6749141" y="5965371"/>
            <a:ext cx="4005943" cy="6241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Krogulec na tarasie  w Chomęcicach</a:t>
            </a:r>
          </a:p>
          <a:p>
            <a:pPr algn="l"/>
            <a:endParaRPr lang="pl-PL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/>
            <a:r>
              <a:rPr lang="pl-PL" sz="16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              Julia </a:t>
            </a:r>
            <a:r>
              <a:rPr lang="pl-PL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Gonigroszek</a:t>
            </a:r>
            <a:endParaRPr lang="pl-PL" sz="1600" dirty="0" smtClean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l"/>
            <a:endParaRPr lang="pl-PL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90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50790"/>
            <a:ext cx="12191999" cy="6908790"/>
          </a:xfr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4DC3F8D8-E772-6D59-2F81-7C85216EE79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03513" y="1190171"/>
            <a:ext cx="6296667" cy="4896687"/>
          </a:xfrm>
          <a:prstGeom prst="rect">
            <a:avLst/>
          </a:prstGeom>
        </p:spPr>
      </p:pic>
      <p:sp>
        <p:nvSpPr>
          <p:cNvPr id="12" name="Podtytuł 2">
            <a:extLst>
              <a:ext uri="{FF2B5EF4-FFF2-40B4-BE49-F238E27FC236}">
                <a16:creationId xmlns="" xmlns:a16="http://schemas.microsoft.com/office/drawing/2014/main" id="{D73B3EB1-4BB2-203D-014B-45636389B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903" y="2937257"/>
            <a:ext cx="4152048" cy="2743200"/>
          </a:xfrm>
        </p:spPr>
        <p:txBody>
          <a:bodyPr rtlCol="0"/>
          <a:lstStyle/>
          <a:p>
            <a:pPr rtl="0"/>
            <a:r>
              <a:rPr lang="pl-PL" sz="3200" dirty="0" smtClean="0"/>
              <a:t>Wróbel zwyczajny </a:t>
            </a:r>
            <a:r>
              <a:rPr lang="pl-PL" sz="3200" dirty="0"/>
              <a:t/>
            </a:r>
            <a:br>
              <a:rPr lang="pl-PL" sz="3200" dirty="0"/>
            </a:br>
            <a:r>
              <a:rPr lang="pl-PL" dirty="0"/>
              <a:t>wróbel zwyczajny, wróbel domowy</a:t>
            </a:r>
            <a:br>
              <a:rPr lang="pl-PL" dirty="0"/>
            </a:br>
            <a:r>
              <a:rPr lang="pl-PL" dirty="0"/>
              <a:t>– gatunek małego ptaka zamieszkującego Europę, Azję i północną Afrykę.</a:t>
            </a:r>
          </a:p>
          <a:p>
            <a:pPr rtl="0"/>
            <a:r>
              <a:rPr lang="pl-PL" dirty="0"/>
              <a:t>W roku 1995 wróbel został objęty ścisłą ochroną gatunkową.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407886" y="5994400"/>
            <a:ext cx="2627086" cy="49348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endParaRPr lang="pl-PL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045029" y="6008914"/>
            <a:ext cx="3396342" cy="4789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l-PL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Wróbel w ogrodzie w Chomęcicach</a:t>
            </a:r>
          </a:p>
          <a:p>
            <a:pPr algn="l"/>
            <a:r>
              <a:rPr lang="pl-PL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Mila Maćkowiak</a:t>
            </a:r>
            <a:endParaRPr lang="pl-PL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762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50790"/>
            <a:ext cx="12191999" cy="6908790"/>
          </a:xfrm>
        </p:spPr>
      </p:pic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752892" y="508000"/>
            <a:ext cx="4472251" cy="5776686"/>
          </a:xfrm>
        </p:spPr>
        <p:txBody>
          <a:bodyPr/>
          <a:lstStyle/>
          <a:p>
            <a:pPr algn="ctr"/>
            <a:r>
              <a:rPr lang="pl-PL" b="1" dirty="0" smtClean="0"/>
              <a:t>Bocian biały </a:t>
            </a:r>
          </a:p>
          <a:p>
            <a:pPr algn="l"/>
            <a:r>
              <a:rPr lang="pl-PL" dirty="0" smtClean="0"/>
              <a:t>To duży, znany ptak, który mieszka w Polsce i innych krajach Europy. Ma długie nogi, długi czerwony dziób i białe pióra z czarnymi końcówkami na skrzydłach. Bociany są łatwe do rozpoznania.</a:t>
            </a:r>
          </a:p>
          <a:p>
            <a:pPr algn="just"/>
            <a:r>
              <a:rPr lang="pl-PL" dirty="0" smtClean="0"/>
              <a:t>Bociany budują duże gniazda z gałęzi na dachach, drzewach i słupach. Co roku wracają do tych samych gniazd. Lubią jeść żaby, ryby, owady i małe gryzonie.</a:t>
            </a:r>
          </a:p>
          <a:p>
            <a:pPr algn="just"/>
            <a:r>
              <a:rPr lang="pl-PL" dirty="0" smtClean="0"/>
              <a:t>Na zimę bociany odlatują do ciepłych krajów w Afryce, a wiosną wracają do Europy. Bocian biały jest symbolem szczęścia i wiosny, a wiele osób cieszy się, widząc te ptaki przylatujące na wiosnę.</a:t>
            </a:r>
            <a:endParaRPr lang="pl-PL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3943" y="1509484"/>
            <a:ext cx="4064001" cy="4165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pole tekstowe 12"/>
          <p:cNvSpPr txBox="1"/>
          <p:nvPr/>
        </p:nvSpPr>
        <p:spPr>
          <a:xfrm>
            <a:off x="7910286" y="5965371"/>
            <a:ext cx="2902857" cy="4209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Bocian biały w Chomęcicach</a:t>
            </a:r>
          </a:p>
          <a:p>
            <a:pPr algn="ctr"/>
            <a:r>
              <a:rPr lang="pl-PL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Julia </a:t>
            </a:r>
            <a:r>
              <a:rPr lang="pl-PL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Gonigroszek</a:t>
            </a:r>
            <a:endParaRPr lang="pl-PL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762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50790"/>
            <a:ext cx="12192000" cy="6908790"/>
          </a:xfrm>
        </p:spPr>
      </p:pic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6995972" y="856343"/>
            <a:ext cx="4571915" cy="5558971"/>
          </a:xfrm>
        </p:spPr>
        <p:txBody>
          <a:bodyPr/>
          <a:lstStyle/>
          <a:p>
            <a:pPr algn="ctr"/>
            <a:r>
              <a:rPr lang="pl-PL" sz="2000" b="1" dirty="0" smtClean="0"/>
              <a:t>Czapla siwa </a:t>
            </a:r>
            <a:r>
              <a:rPr lang="pl-PL" sz="2000" dirty="0" smtClean="0"/>
              <a:t>(</a:t>
            </a:r>
            <a:r>
              <a:rPr lang="pl-PL" sz="2000" dirty="0" err="1" smtClean="0"/>
              <a:t>Ardea</a:t>
            </a:r>
            <a:r>
              <a:rPr lang="pl-PL" sz="2000" dirty="0" smtClean="0"/>
              <a:t> </a:t>
            </a:r>
            <a:r>
              <a:rPr lang="pl-PL" sz="2000" dirty="0" err="1" smtClean="0"/>
              <a:t>cinerea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                     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duży ptak wodny z rodziny czaplowatych, rząd pelikanowe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ubarwieniem przypomina żurawia, ale jest od niego mniejsza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pożywienie urozmaicone: ryby, drobne ssaki i ptaki, żaby, ślimaki, węże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w Polsce ptaki osiadłe na zachodzie, widywane na północy i zachodzie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środowisko życia – płytkie wody przy jeziorach, rzekach, trzcinowiska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żyje około 25 lat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w Polsce gatunek objęty częściową ochroną gatunkową</a:t>
            </a:r>
          </a:p>
          <a:p>
            <a:endParaRPr lang="pl-PL" sz="2000" dirty="0"/>
          </a:p>
        </p:txBody>
      </p:sp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209BA53F-B5EB-4FB7-AB90-FE8A1EDCAEA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263" y="945403"/>
            <a:ext cx="5661219" cy="4560794"/>
          </a:xfrm>
          <a:prstGeom prst="rect">
            <a:avLst/>
          </a:prstGeom>
        </p:spPr>
      </p:pic>
      <p:sp>
        <p:nvSpPr>
          <p:cNvPr id="7" name="Podtytuł 4">
            <a:extLst>
              <a:ext uri="{FF2B5EF4-FFF2-40B4-BE49-F238E27FC236}">
                <a16:creationId xmlns="" xmlns:a16="http://schemas.microsoft.com/office/drawing/2014/main" id="{741D2A1F-9D8A-4FF6-A215-B6223FE7D883}"/>
              </a:ext>
            </a:extLst>
          </p:cNvPr>
          <p:cNvSpPr txBox="1">
            <a:spLocks/>
          </p:cNvSpPr>
          <p:nvPr/>
        </p:nvSpPr>
        <p:spPr>
          <a:xfrm>
            <a:off x="883921" y="5631987"/>
            <a:ext cx="5324607" cy="6526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i="1" dirty="0"/>
              <a:t>Fot. 1. Skulona czapla siwa stojąca zimą w wodach rzeki </a:t>
            </a:r>
            <a:r>
              <a:rPr lang="pl-PL" sz="2000" i="1" dirty="0" err="1" smtClean="0"/>
              <a:t>Wirynki</a:t>
            </a:r>
            <a:endParaRPr lang="pl-PL" sz="2000" i="1" dirty="0" smtClean="0"/>
          </a:p>
          <a:p>
            <a:r>
              <a:rPr lang="pl-PL" sz="2000" i="1" dirty="0" smtClean="0"/>
              <a:t>Lena </a:t>
            </a:r>
            <a:r>
              <a:rPr lang="pl-PL" sz="2000" i="1" dirty="0" err="1" smtClean="0"/>
              <a:t>Pozorska</a:t>
            </a:r>
            <a:endParaRPr lang="pl-PL" sz="2000" i="1" dirty="0"/>
          </a:p>
        </p:txBody>
      </p:sp>
    </p:spTree>
    <p:extLst>
      <p:ext uri="{BB962C8B-B14F-4D97-AF65-F5344CB8AC3E}">
        <p14:creationId xmlns:p14="http://schemas.microsoft.com/office/powerpoint/2010/main" val="187762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50790"/>
            <a:ext cx="12192000" cy="6908790"/>
          </a:xfrm>
        </p:spPr>
      </p:pic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812886" y="449943"/>
            <a:ext cx="4571915" cy="5558971"/>
          </a:xfrm>
        </p:spPr>
        <p:txBody>
          <a:bodyPr/>
          <a:lstStyle/>
          <a:p>
            <a:pPr algn="ctr"/>
            <a:r>
              <a:rPr lang="pl-PL" sz="2000" b="1" dirty="0" smtClean="0"/>
              <a:t>Czapla siwa </a:t>
            </a:r>
            <a:r>
              <a:rPr lang="pl-PL" sz="2000" dirty="0" smtClean="0"/>
              <a:t>                       </a:t>
            </a:r>
          </a:p>
          <a:p>
            <a:pPr algn="ctr"/>
            <a:r>
              <a:rPr lang="pl-PL" sz="1800" dirty="0" smtClean="0"/>
              <a:t>Żywią się głównie rybami, ale chętnie małego zająca. </a:t>
            </a:r>
          </a:p>
          <a:p>
            <a:pPr algn="ctr"/>
            <a:r>
              <a:rPr lang="pl-PL" sz="1800" dirty="0" smtClean="0"/>
              <a:t>Dorosły ptak osiąga 90cm długości ciała i rozpiętość skrzydeł osiąga 1,6m do 1,9m.</a:t>
            </a:r>
          </a:p>
          <a:p>
            <a:pPr algn="ctr"/>
            <a:r>
              <a:rPr lang="pl-PL" sz="1800" dirty="0" smtClean="0"/>
              <a:t>Zamieszkują tam gdzie jest mnóstwo ryb oraz dostateczna liczba drzew, na których mogą założyć gniazda.. Osiedla założone przez czaple nazywamy czapliniec.</a:t>
            </a:r>
          </a:p>
          <a:p>
            <a:pPr algn="ctr"/>
            <a:r>
              <a:rPr lang="pl-PL" sz="1800" dirty="0" smtClean="0"/>
              <a:t>Sezon lęgowy czapli zaczyna się wiosną, rodzice na zmianę wysiadują jaja </a:t>
            </a:r>
          </a:p>
          <a:p>
            <a:pPr algn="ctr"/>
            <a:r>
              <a:rPr lang="pl-PL" sz="1800" dirty="0" smtClean="0"/>
              <a:t>(1 do 6 jaj) przez 26dni.</a:t>
            </a:r>
          </a:p>
          <a:p>
            <a:pPr algn="ctr"/>
            <a:r>
              <a:rPr lang="pl-PL" sz="1800" dirty="0" smtClean="0"/>
              <a:t>Następnie przez 2miesiące wychowują pisklęta, po ok 8 tygodniach młode czaple zaczynają pierwsze loty.  </a:t>
            </a:r>
          </a:p>
          <a:p>
            <a:pPr algn="ctr"/>
            <a:r>
              <a:rPr lang="pl-PL" sz="1800" dirty="0" smtClean="0"/>
              <a:t>Z reguły para czapli siwej wyprowadza jeden lęg</a:t>
            </a:r>
            <a:endParaRPr lang="pl-PL" sz="1800" dirty="0"/>
          </a:p>
        </p:txBody>
      </p:sp>
      <p:sp>
        <p:nvSpPr>
          <p:cNvPr id="7" name="Podtytuł 4">
            <a:extLst>
              <a:ext uri="{FF2B5EF4-FFF2-40B4-BE49-F238E27FC236}">
                <a16:creationId xmlns="" xmlns:a16="http://schemas.microsoft.com/office/drawing/2014/main" id="{741D2A1F-9D8A-4FF6-A215-B6223FE7D883}"/>
              </a:ext>
            </a:extLst>
          </p:cNvPr>
          <p:cNvSpPr txBox="1">
            <a:spLocks/>
          </p:cNvSpPr>
          <p:nvPr/>
        </p:nvSpPr>
        <p:spPr>
          <a:xfrm>
            <a:off x="6297749" y="5791644"/>
            <a:ext cx="4994365" cy="6526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i="1" dirty="0" smtClean="0"/>
              <a:t>Czapla siwa  odlatująca z mokradeł w Komornikach</a:t>
            </a:r>
          </a:p>
          <a:p>
            <a:r>
              <a:rPr lang="pl-PL" sz="2000" i="1" dirty="0" smtClean="0"/>
              <a:t>Adrian </a:t>
            </a:r>
            <a:r>
              <a:rPr lang="pl-PL" sz="2000" i="1" dirty="0" err="1" smtClean="0"/>
              <a:t>Chomiakowski</a:t>
            </a:r>
            <a:endParaRPr lang="pl-PL" sz="2000" i="1" dirty="0"/>
          </a:p>
        </p:txBody>
      </p:sp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B8B9D39D-C783-AEE1-3379-4CADD49455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2025" y="986970"/>
            <a:ext cx="5298146" cy="4513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7762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908790"/>
          </a:xfrm>
        </p:spPr>
      </p:pic>
      <p:sp>
        <p:nvSpPr>
          <p:cNvPr id="7" name="Podtytuł 4">
            <a:extLst>
              <a:ext uri="{FF2B5EF4-FFF2-40B4-BE49-F238E27FC236}">
                <a16:creationId xmlns="" xmlns:a16="http://schemas.microsoft.com/office/drawing/2014/main" id="{741D2A1F-9D8A-4FF6-A215-B6223FE7D883}"/>
              </a:ext>
            </a:extLst>
          </p:cNvPr>
          <p:cNvSpPr txBox="1">
            <a:spLocks/>
          </p:cNvSpPr>
          <p:nvPr/>
        </p:nvSpPr>
        <p:spPr>
          <a:xfrm>
            <a:off x="883921" y="5631987"/>
            <a:ext cx="5324607" cy="6526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i="1" dirty="0" smtClean="0"/>
              <a:t>Fot.2 Łabędź niemy nad jeziorem Chomęcickim</a:t>
            </a:r>
          </a:p>
          <a:p>
            <a:r>
              <a:rPr lang="pl-PL" sz="2000" i="1" dirty="0" smtClean="0"/>
              <a:t>Lena </a:t>
            </a:r>
            <a:r>
              <a:rPr lang="pl-PL" sz="2000" i="1" dirty="0" err="1" smtClean="0"/>
              <a:t>Pozorska</a:t>
            </a:r>
            <a:endParaRPr lang="pl-PL" sz="2000" i="1" dirty="0"/>
          </a:p>
        </p:txBody>
      </p:sp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4D3D66C2-CFED-4F51-A580-CB5DE9CDA40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760" y="373020"/>
            <a:ext cx="6938682" cy="5204011"/>
          </a:xfrm>
          <a:prstGeom prst="rect">
            <a:avLst/>
          </a:prstGeom>
        </p:spPr>
      </p:pic>
      <p:sp>
        <p:nvSpPr>
          <p:cNvPr id="8" name="Podtytuł 7"/>
          <p:cNvSpPr>
            <a:spLocks noGrp="1"/>
          </p:cNvSpPr>
          <p:nvPr>
            <p:ph type="subTitle" idx="1"/>
          </p:nvPr>
        </p:nvSpPr>
        <p:spPr>
          <a:xfrm>
            <a:off x="7185268" y="1211944"/>
            <a:ext cx="4266503" cy="5159828"/>
          </a:xfrm>
        </p:spPr>
        <p:txBody>
          <a:bodyPr/>
          <a:lstStyle/>
          <a:p>
            <a:pPr algn="ctr"/>
            <a:r>
              <a:rPr lang="pl-PL" sz="1800" b="1" dirty="0" smtClean="0"/>
              <a:t>Łabędź niemy </a:t>
            </a:r>
            <a:r>
              <a:rPr lang="pl-PL" sz="1800" dirty="0" smtClean="0"/>
              <a:t>(</a:t>
            </a:r>
            <a:r>
              <a:rPr lang="pl-PL" sz="1800" dirty="0" err="1" smtClean="0"/>
              <a:t>Cygnus</a:t>
            </a:r>
            <a:r>
              <a:rPr lang="pl-PL" sz="1800" dirty="0" smtClean="0"/>
              <a:t> </a:t>
            </a:r>
            <a:r>
              <a:rPr lang="pl-PL" sz="1800" dirty="0" err="1" smtClean="0"/>
              <a:t>olor</a:t>
            </a:r>
            <a:r>
              <a:rPr lang="pl-PL" sz="1800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dirty="0" smtClean="0"/>
              <a:t>duży ptak wodny z podrodziny gęsi w rodzinie kaczkowatych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dirty="0" smtClean="0"/>
              <a:t>ptak częściowo wędrowny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dirty="0" smtClean="0"/>
              <a:t>jeden z najcięższych ptaków latających; aby wzbić się w powietrze wykonują kilkudziesięciometrowy rozbieg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dirty="0" smtClean="0"/>
              <a:t>żywi się roślinami z dodatkiem małży, ślimaków i larw owadów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dirty="0" smtClean="0"/>
              <a:t>w Polsce zamieszkuje cały nizinny teren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dirty="0" smtClean="0"/>
              <a:t>środowisko życia (biotop) – stojące zbiorniki wodne z dużą ilością trzcin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dirty="0" smtClean="0"/>
              <a:t>żyje około 12 lat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1800" dirty="0" smtClean="0"/>
              <a:t>w Polsce objęty ścisłą ochroną gatunkową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762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908790"/>
          </a:xfrm>
        </p:spPr>
      </p:pic>
      <p:pic>
        <p:nvPicPr>
          <p:cNvPr id="9" name="Obraz 8">
            <a:extLst>
              <a:ext uri="{FF2B5EF4-FFF2-40B4-BE49-F238E27FC236}">
                <a16:creationId xmlns="" xmlns:a16="http://schemas.microsoft.com/office/drawing/2014/main" id="{944DBA4D-D9B8-483F-A6D8-D9262F9F43A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873" y="542157"/>
            <a:ext cx="6920754" cy="5190565"/>
          </a:xfrm>
          <a:prstGeom prst="rect">
            <a:avLst/>
          </a:prstGeom>
        </p:spPr>
      </p:pic>
      <p:sp>
        <p:nvSpPr>
          <p:cNvPr id="10" name="Podtytuł 4">
            <a:extLst>
              <a:ext uri="{FF2B5EF4-FFF2-40B4-BE49-F238E27FC236}">
                <a16:creationId xmlns="" xmlns:a16="http://schemas.microsoft.com/office/drawing/2014/main" id="{3BC0E48F-9F10-4B84-8DA9-12DE10900EE7}"/>
              </a:ext>
            </a:extLst>
          </p:cNvPr>
          <p:cNvSpPr txBox="1">
            <a:spLocks/>
          </p:cNvSpPr>
          <p:nvPr/>
        </p:nvSpPr>
        <p:spPr>
          <a:xfrm>
            <a:off x="1033076" y="5948657"/>
            <a:ext cx="5719483" cy="2527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i="1" dirty="0"/>
              <a:t>Fot. </a:t>
            </a:r>
            <a:r>
              <a:rPr lang="pl-PL" sz="1600" i="1" dirty="0" smtClean="0"/>
              <a:t>3. </a:t>
            </a:r>
            <a:r>
              <a:rPr lang="pl-PL" sz="1600" i="1" dirty="0"/>
              <a:t>Gęś gęgawa na spacerze po trawie w gminie Komorniki</a:t>
            </a:r>
          </a:p>
        </p:txBody>
      </p:sp>
      <p:sp>
        <p:nvSpPr>
          <p:cNvPr id="8" name="Podtytuł 7"/>
          <p:cNvSpPr>
            <a:spLocks noGrp="1"/>
          </p:cNvSpPr>
          <p:nvPr>
            <p:ph type="subTitle" idx="1"/>
          </p:nvPr>
        </p:nvSpPr>
        <p:spPr>
          <a:xfrm>
            <a:off x="7039428" y="1654629"/>
            <a:ext cx="4482367" cy="4910957"/>
          </a:xfrm>
        </p:spPr>
        <p:txBody>
          <a:bodyPr/>
          <a:lstStyle/>
          <a:p>
            <a:pPr algn="ctr"/>
            <a:r>
              <a:rPr lang="pl-PL" sz="2000" b="1" dirty="0" smtClean="0"/>
              <a:t>Gęś gęgawa </a:t>
            </a:r>
            <a:r>
              <a:rPr lang="pl-PL" sz="2000" dirty="0" smtClean="0"/>
              <a:t>(</a:t>
            </a:r>
            <a:r>
              <a:rPr lang="pl-PL" sz="2000" dirty="0" err="1" smtClean="0"/>
              <a:t>Anser</a:t>
            </a:r>
            <a:r>
              <a:rPr lang="pl-PL" sz="2000" dirty="0" smtClean="0"/>
              <a:t> </a:t>
            </a:r>
            <a:r>
              <a:rPr lang="pl-PL" sz="2000" dirty="0" err="1" smtClean="0"/>
              <a:t>anser</a:t>
            </a:r>
            <a:r>
              <a:rPr lang="pl-PL" sz="2000" dirty="0" smtClean="0"/>
              <a:t>):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duży ptak wodny z rodziny kaczkowatych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przodek gęsi domowej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odznacza się niebywałą wiernością – łączy się w pary na całe życie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żywi się trawą, liśćmi, młodymi pędami, zbożem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występuje licznie w Polsce północno-zachodniej i środkowej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środowisko życia (biotop) – zbiorniki gęsto porośnięte trzcinami, bagniste łąki i moczary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l-PL" sz="2000" dirty="0" smtClean="0"/>
              <a:t>żyje około 20 lat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87762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50790"/>
            <a:ext cx="12191999" cy="6908790"/>
          </a:xfrm>
        </p:spPr>
      </p:pic>
      <p:pic>
        <p:nvPicPr>
          <p:cNvPr id="7" name="Obraz 6" descr="ff793807-bf83-4256-9df7-5465a58e44b1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0915" y="537029"/>
            <a:ext cx="6155362" cy="4891314"/>
          </a:xfrm>
          <a:prstGeom prst="rect">
            <a:avLst/>
          </a:prstGeom>
        </p:spPr>
      </p:pic>
      <p:sp>
        <p:nvSpPr>
          <p:cNvPr id="6" name="Podtytuł 5"/>
          <p:cNvSpPr>
            <a:spLocks noGrp="1"/>
          </p:cNvSpPr>
          <p:nvPr>
            <p:ph type="subTitle" idx="1"/>
          </p:nvPr>
        </p:nvSpPr>
        <p:spPr>
          <a:xfrm>
            <a:off x="6923314" y="2148115"/>
            <a:ext cx="4818744" cy="4093028"/>
          </a:xfrm>
        </p:spPr>
        <p:txBody>
          <a:bodyPr/>
          <a:lstStyle/>
          <a:p>
            <a:pPr algn="l"/>
            <a:r>
              <a:rPr lang="pl-PL" sz="1400" dirty="0" smtClean="0">
                <a:latin typeface="Comic Sans MS" pitchFamily="66" charset="0"/>
              </a:rPr>
              <a:t>PLISZKA SIWA </a:t>
            </a:r>
          </a:p>
          <a:p>
            <a:pPr algn="l"/>
            <a:r>
              <a:rPr lang="pl-PL" sz="1600" dirty="0" smtClean="0">
                <a:latin typeface="Comic Sans MS" pitchFamily="66" charset="0"/>
              </a:rPr>
              <a:t>Ma długość około 16-19 centymetr</a:t>
            </a:r>
            <a:r>
              <a:rPr lang="en-US" sz="1600" dirty="0" smtClean="0">
                <a:latin typeface="Comic Sans MS" pitchFamily="66" charset="0"/>
              </a:rPr>
              <a:t>ó</a:t>
            </a:r>
            <a:r>
              <a:rPr lang="pl-PL" sz="1600" dirty="0" smtClean="0">
                <a:latin typeface="Comic Sans MS" pitchFamily="66" charset="0"/>
              </a:rPr>
              <a:t>w i waży około 14 gram</a:t>
            </a:r>
            <a:r>
              <a:rPr lang="en-US" sz="1600" dirty="0" smtClean="0">
                <a:latin typeface="Comic Sans MS" pitchFamily="66" charset="0"/>
              </a:rPr>
              <a:t>ó</a:t>
            </a:r>
            <a:r>
              <a:rPr lang="pl-PL" sz="1600" dirty="0" smtClean="0">
                <a:latin typeface="Comic Sans MS" pitchFamily="66" charset="0"/>
              </a:rPr>
              <a:t>w .</a:t>
            </a:r>
          </a:p>
          <a:p>
            <a:pPr algn="l"/>
            <a:r>
              <a:rPr lang="pl-PL" sz="1600" dirty="0" smtClean="0">
                <a:latin typeface="Comic Sans MS" pitchFamily="66" charset="0"/>
              </a:rPr>
              <a:t>W Europie i w Azji jest to ptak osiadły. </a:t>
            </a:r>
          </a:p>
          <a:p>
            <a:pPr algn="l"/>
            <a:r>
              <a:rPr lang="pl-PL" sz="1600" dirty="0" smtClean="0">
                <a:latin typeface="Comic Sans MS" pitchFamily="66" charset="0"/>
              </a:rPr>
              <a:t>Pliszka siwa żyje w parkach , lasach, polach i łąkach .Żywi sie owadami czyli jest owadożerną je np. muchy. </a:t>
            </a:r>
          </a:p>
          <a:p>
            <a:pPr algn="l"/>
            <a:r>
              <a:rPr lang="pl-PL" sz="1600" dirty="0" smtClean="0">
                <a:latin typeface="Comic Sans MS" pitchFamily="66" charset="0"/>
              </a:rPr>
              <a:t>Jej ubarwienie to czarno-biało-szare i bardzo smukła budowa ciała z długim ogonem i cienkim dziobem.</a:t>
            </a:r>
          </a:p>
          <a:p>
            <a:pPr algn="l"/>
            <a:r>
              <a:rPr lang="pl-PL" sz="1600" dirty="0" smtClean="0">
                <a:latin typeface="Comic Sans MS" pitchFamily="66" charset="0"/>
              </a:rPr>
              <a:t> Pliszka siwa często bywa w pobliżu człowieka. Biega po ziemi szukając owad</a:t>
            </a:r>
            <a:r>
              <a:rPr lang="en-US" sz="1600" dirty="0" smtClean="0">
                <a:latin typeface="Comic Sans MS" pitchFamily="66" charset="0"/>
              </a:rPr>
              <a:t>ó</a:t>
            </a:r>
            <a:r>
              <a:rPr lang="pl-PL" sz="1600" dirty="0" smtClean="0">
                <a:latin typeface="Comic Sans MS" pitchFamily="66" charset="0"/>
              </a:rPr>
              <a:t>w kiwa ogonem w d</a:t>
            </a:r>
            <a:r>
              <a:rPr lang="en-US" sz="1600" dirty="0" smtClean="0">
                <a:latin typeface="Comic Sans MS" pitchFamily="66" charset="0"/>
              </a:rPr>
              <a:t>ó</a:t>
            </a:r>
            <a:r>
              <a:rPr lang="pl-PL" sz="1600" dirty="0" smtClean="0">
                <a:latin typeface="Comic Sans MS" pitchFamily="66" charset="0"/>
              </a:rPr>
              <a:t>ł i w g</a:t>
            </a:r>
            <a:r>
              <a:rPr lang="en-US" sz="1600" dirty="0" smtClean="0">
                <a:latin typeface="Comic Sans MS" pitchFamily="66" charset="0"/>
              </a:rPr>
              <a:t>ó</a:t>
            </a:r>
            <a:r>
              <a:rPr lang="pl-PL" sz="1600" dirty="0" err="1" smtClean="0">
                <a:latin typeface="Comic Sans MS" pitchFamily="66" charset="0"/>
              </a:rPr>
              <a:t>rę</a:t>
            </a:r>
            <a:r>
              <a:rPr lang="pl-PL" sz="1600" dirty="0" smtClean="0">
                <a:latin typeface="Comic Sans MS" pitchFamily="66" charset="0"/>
              </a:rPr>
              <a:t> praktycznie cały czas.</a:t>
            </a:r>
          </a:p>
          <a:p>
            <a:pPr algn="l"/>
            <a:endParaRPr lang="pl-PL" sz="1600" dirty="0" smtClean="0">
              <a:latin typeface="Comic Sans MS" pitchFamily="66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769256" y="5907314"/>
            <a:ext cx="2409372" cy="3483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l-PL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Pliszka na parapecie w Rosnowie.</a:t>
            </a:r>
          </a:p>
          <a:p>
            <a:pPr algn="l"/>
            <a:r>
              <a:rPr lang="pl-PL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Jakub Chudy</a:t>
            </a:r>
            <a:endParaRPr lang="pl-PL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2758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raz — symbol zastępczy 43" descr="Zbliżenie kwiatu&#10;&#10;Opis wygenerowany z bardzo wysoką pewnością">
            <a:extLst>
              <a:ext uri="{FF2B5EF4-FFF2-40B4-BE49-F238E27FC236}">
                <a16:creationId xmlns="" xmlns:a16="http://schemas.microsoft.com/office/drawing/2014/main" id="{1583F255-AF13-4756-96C9-236AB3183BB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50790"/>
            <a:ext cx="12191999" cy="6908790"/>
          </a:xfrm>
        </p:spPr>
      </p:pic>
      <p:sp>
        <p:nvSpPr>
          <p:cNvPr id="12" name="Podtytuł 2">
            <a:extLst>
              <a:ext uri="{FF2B5EF4-FFF2-40B4-BE49-F238E27FC236}">
                <a16:creationId xmlns="" xmlns:a16="http://schemas.microsoft.com/office/drawing/2014/main" id="{D73B3EB1-4BB2-203D-014B-45636389BC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8" y="3394461"/>
            <a:ext cx="4474465" cy="3269717"/>
          </a:xfrm>
        </p:spPr>
        <p:txBody>
          <a:bodyPr rtlCol="0"/>
          <a:lstStyle/>
          <a:p>
            <a:pPr algn="l" rtl="0"/>
            <a:r>
              <a:rPr lang="pl-PL" sz="3200" b="1" dirty="0"/>
              <a:t>Kos</a:t>
            </a:r>
            <a:r>
              <a:rPr lang="pl-PL" dirty="0"/>
              <a:t> </a:t>
            </a:r>
            <a:r>
              <a:rPr lang="pl-PL" dirty="0" smtClean="0"/>
              <a:t> </a:t>
            </a:r>
            <a:endParaRPr lang="pl-PL" dirty="0"/>
          </a:p>
          <a:p>
            <a:pPr algn="l" rtl="0"/>
            <a:r>
              <a:rPr lang="pl-PL" dirty="0"/>
              <a:t>- gatunek średniej wielkości ptaka częściowo wędrownego</a:t>
            </a:r>
            <a:br>
              <a:rPr lang="pl-PL" dirty="0"/>
            </a:br>
            <a:r>
              <a:rPr lang="pl-PL" dirty="0"/>
              <a:t>z rodziny drozdowatych.</a:t>
            </a:r>
          </a:p>
          <a:p>
            <a:pPr algn="l" rtl="0"/>
            <a:r>
              <a:rPr lang="pl-PL" dirty="0"/>
              <a:t>Odżywia się przeważnie pokarmem zwierzęcym, głównie dżdżownicami</a:t>
            </a:r>
            <a:br>
              <a:rPr lang="pl-PL" dirty="0"/>
            </a:br>
            <a:r>
              <a:rPr lang="pl-PL" dirty="0"/>
              <a:t> i chrząszczami.</a:t>
            </a:r>
          </a:p>
          <a:p>
            <a:pPr algn="l" rtl="0"/>
            <a:r>
              <a:rPr lang="pl-PL" dirty="0"/>
              <a:t>Jego przepiękny śpiew zwiastuje wiosnę.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="" xmlns:a16="http://schemas.microsoft.com/office/drawing/2014/main" id="{CEFC8185-C94F-72A8-B89E-92E755B71FA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0172" y="1146628"/>
            <a:ext cx="3904343" cy="3164115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1190171" y="5907314"/>
            <a:ext cx="2264229" cy="2757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Mila Maćkowiak</a:t>
            </a:r>
          </a:p>
        </p:txBody>
      </p:sp>
    </p:spTree>
    <p:extLst>
      <p:ext uri="{BB962C8B-B14F-4D97-AF65-F5344CB8AC3E}">
        <p14:creationId xmlns:p14="http://schemas.microsoft.com/office/powerpoint/2010/main" val="402758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9716429_TF16411174.potx" id="{10BFA4E6-8644-4A3C-9F4C-ABDCD870CC66}" vid="{ED7F8967-51C0-4FE8-970B-062E824EED92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</Template>
  <TotalTime>218</TotalTime>
  <Words>827</Words>
  <Application>Microsoft Office PowerPoint</Application>
  <PresentationFormat>Panoramiczny</PresentationFormat>
  <Paragraphs>119</Paragraphs>
  <Slides>14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2" baseType="lpstr">
      <vt:lpstr>Arial Unicode MS</vt:lpstr>
      <vt:lpstr>Arial</vt:lpstr>
      <vt:lpstr>Bookman Old Style</vt:lpstr>
      <vt:lpstr>Calibri</vt:lpstr>
      <vt:lpstr>Calibri Light</vt:lpstr>
      <vt:lpstr>Comic Sans MS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Ptaki   z mojej okolicy</dc:title>
  <dc:creator>Michał Maćkowiak</dc:creator>
  <cp:lastModifiedBy>Andrzej Tuźnik</cp:lastModifiedBy>
  <cp:revision>19</cp:revision>
  <dcterms:created xsi:type="dcterms:W3CDTF">2024-05-19T16:45:26Z</dcterms:created>
  <dcterms:modified xsi:type="dcterms:W3CDTF">2024-06-06T08:27:24Z</dcterms:modified>
</cp:coreProperties>
</file>