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m4v" ContentType="video/unknown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8" r:id="rId1"/>
  </p:sldMasterIdLst>
  <p:sldIdLst>
    <p:sldId id="256" r:id="rId2"/>
    <p:sldId id="261" r:id="rId3"/>
    <p:sldId id="258" r:id="rId4"/>
    <p:sldId id="260" r:id="rId5"/>
    <p:sldId id="257" r:id="rId6"/>
    <p:sldId id="262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2008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aperBackingColor.jpg"/>
          <p:cNvPicPr>
            <a:picLocks noChangeAspect="1"/>
          </p:cNvPicPr>
          <p:nvPr/>
        </p:nvPicPr>
        <p:blipFill>
          <a:blip r:embed="rId2"/>
          <a:srcRect l="469" t="13915"/>
          <a:stretch>
            <a:fillRect/>
          </a:stretch>
        </p:blipFill>
        <p:spPr>
          <a:xfrm>
            <a:off x="1613903" y="699248"/>
            <a:ext cx="5916194" cy="3837694"/>
          </a:xfrm>
          <a:prstGeom prst="rect">
            <a:avLst/>
          </a:prstGeom>
          <a:solidFill>
            <a:srgbClr val="FFFFFF">
              <a:shade val="85000"/>
            </a:srgbClr>
          </a:solidFill>
          <a:ln w="22225" cap="sq">
            <a:solidFill>
              <a:srgbClr val="FDFDFD"/>
            </a:solidFill>
            <a:miter lim="800000"/>
          </a:ln>
          <a:effectLst>
            <a:outerShdw blurRad="57150" dist="37500" dir="7560000" sy="98000" kx="80000" ky="63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08FBA-016C-2346-8BE4-B188F10ADE4A}" type="datetimeFigureOut">
              <a:rPr lang="en-US" smtClean="0"/>
              <a:t>7/14/11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F5EE4-FECC-A942-BFD1-1FA6B1F92E7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9569" y="1143000"/>
            <a:ext cx="5724862" cy="1846961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69" y="2994212"/>
            <a:ext cx="5724862" cy="1007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0"/>
              </a:spcBef>
              <a:buSzPct val="90000"/>
              <a:buFont typeface="Wingdings" pitchFamily="2" charset="2"/>
              <a:buNone/>
              <a:defRPr sz="2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08FBA-016C-2346-8BE4-B188F10ADE4A}" type="datetimeFigureOut">
              <a:rPr lang="en-US" smtClean="0"/>
              <a:t>7/14/11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F5EE4-FECC-A942-BFD1-1FA6B1F92E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08FBA-016C-2346-8BE4-B188F10ADE4A}" type="datetimeFigureOut">
              <a:rPr lang="en-US" smtClean="0"/>
              <a:t>7/14/11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F5EE4-FECC-A942-BFD1-1FA6B1F92E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0363" y="1143000"/>
            <a:ext cx="3807662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199" y="605118"/>
            <a:ext cx="3776472" cy="556549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0363" y="2618815"/>
            <a:ext cx="3807662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08FBA-016C-2346-8BE4-B188F10ADE4A}" type="datetimeFigureOut">
              <a:rPr lang="en-US" smtClean="0"/>
              <a:t>7/14/11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F5EE4-FECC-A942-BFD1-1FA6B1F92E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08FBA-016C-2346-8BE4-B188F10ADE4A}" type="datetimeFigureOut">
              <a:rPr lang="en-US" smtClean="0"/>
              <a:t>7/14/11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F5EE4-FECC-A942-BFD1-1FA6B1F92E7B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pictureCaptionBacking.png"/>
          <p:cNvPicPr>
            <a:picLocks noChangeAspect="1"/>
          </p:cNvPicPr>
          <p:nvPr/>
        </p:nvPicPr>
        <p:blipFill>
          <a:blip r:embed="rId2"/>
          <a:srcRect l="52272" t="8889" r="5152" b="16566"/>
          <a:stretch>
            <a:fillRect/>
          </a:stretch>
        </p:blipFill>
        <p:spPr>
          <a:xfrm>
            <a:off x="4594412" y="663388"/>
            <a:ext cx="3893127" cy="5112327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25487" y="1143000"/>
            <a:ext cx="3792537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725487" y="2618815"/>
            <a:ext cx="3792537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29938" y="864971"/>
            <a:ext cx="3422075" cy="47091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487" y="462896"/>
            <a:ext cx="7718425" cy="828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9" y="1598613"/>
            <a:ext cx="7718424" cy="45720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08FBA-016C-2346-8BE4-B188F10ADE4A}" type="datetimeFigureOut">
              <a:rPr lang="en-US" smtClean="0"/>
              <a:t>7/14/11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F5EE4-FECC-A942-BFD1-1FA6B1F92E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685801"/>
            <a:ext cx="1066800" cy="54848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8" y="685757"/>
            <a:ext cx="6437312" cy="548222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08FBA-016C-2346-8BE4-B188F10ADE4A}" type="datetimeFigureOut">
              <a:rPr lang="en-US" smtClean="0"/>
              <a:t>7/14/11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F5EE4-FECC-A942-BFD1-1FA6B1F92E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08FBA-016C-2346-8BE4-B188F10ADE4A}" type="datetimeFigureOut">
              <a:rPr lang="en-US" smtClean="0"/>
              <a:t>7/14/11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F5EE4-FECC-A942-BFD1-1FA6B1F92E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hotoBacking-r.png"/>
          <p:cNvPicPr>
            <a:picLocks noChangeAspect="1"/>
          </p:cNvPicPr>
          <p:nvPr/>
        </p:nvPicPr>
        <p:blipFill>
          <a:blip r:embed="rId2"/>
          <a:srcRect l="17353" t="9412" r="17500" b="32353"/>
          <a:stretch>
            <a:fillRect/>
          </a:stretch>
        </p:blipFill>
        <p:spPr>
          <a:xfrm>
            <a:off x="1586753" y="645459"/>
            <a:ext cx="5957047" cy="399377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7EB08FBA-016C-2346-8BE4-B188F10ADE4A}" type="datetimeFigureOut">
              <a:rPr lang="en-US" smtClean="0"/>
              <a:t>7/14/11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CF9F5EE4-FECC-A942-BFD1-1FA6B1F92E7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4435" y="4953000"/>
            <a:ext cx="8095130" cy="857250"/>
          </a:xfrm>
        </p:spPr>
        <p:txBody>
          <a:bodyPr anchor="b" anchorCtr="0">
            <a:noAutofit/>
          </a:bodyPr>
          <a:lstStyle>
            <a:lvl1pPr>
              <a:defRPr sz="54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435" y="5791200"/>
            <a:ext cx="8095130" cy="5072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64792" y="804672"/>
            <a:ext cx="5638800" cy="3657600"/>
          </a:xfrm>
        </p:spPr>
        <p:txBody>
          <a:bodyPr/>
          <a:lstStyle>
            <a:lvl1pPr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818" y="2514600"/>
            <a:ext cx="8162365" cy="914400"/>
          </a:xfrm>
        </p:spPr>
        <p:txBody>
          <a:bodyPr anchor="b" anchorCtr="0"/>
          <a:lstStyle>
            <a:lvl1pPr algn="ctr">
              <a:defRPr sz="5400" b="0" cap="none" baseline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818" y="3429000"/>
            <a:ext cx="8162365" cy="701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7EB08FBA-016C-2346-8BE4-B188F10ADE4A}" type="datetimeFigureOut">
              <a:rPr lang="en-US" smtClean="0"/>
              <a:t>7/14/11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CF9F5EE4-FECC-A942-BFD1-1FA6B1F92E7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08FBA-016C-2346-8BE4-B188F10ADE4A}" type="datetimeFigureOut">
              <a:rPr lang="en-US" smtClean="0"/>
              <a:t>7/14/11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F5EE4-FECC-A942-BFD1-1FA6B1F92E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900" y="1598613"/>
            <a:ext cx="3773488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3900" y="2174875"/>
            <a:ext cx="3773488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98613"/>
            <a:ext cx="3776472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3776472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08FBA-016C-2346-8BE4-B188F10ADE4A}" type="datetimeFigureOut">
              <a:rPr lang="en-US" smtClean="0"/>
              <a:t>7/14/11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F5EE4-FECC-A942-BFD1-1FA6B1F92E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08FBA-016C-2346-8BE4-B188F10ADE4A}" type="datetimeFigureOut">
              <a:rPr lang="en-US" smtClean="0"/>
              <a:t>7/14/11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F5EE4-FECC-A942-BFD1-1FA6B1F92E7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4170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08FBA-016C-2346-8BE4-B188F10ADE4A}" type="datetimeFigureOut">
              <a:rPr lang="en-US" smtClean="0"/>
              <a:t>7/14/11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F5EE4-FECC-A942-BFD1-1FA6B1F92E7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08FBA-016C-2346-8BE4-B188F10ADE4A}" type="datetimeFigureOut">
              <a:rPr lang="en-US" smtClean="0"/>
              <a:t>7/14/11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F5EE4-FECC-A942-BFD1-1FA6B1F92E7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6141" y="1586753"/>
            <a:ext cx="7691719" cy="4571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EB08FBA-016C-2346-8BE4-B188F10ADE4A}" type="datetimeFigureOut">
              <a:rPr lang="en-US" smtClean="0"/>
              <a:t>7/14/11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F9F5EE4-FECC-A942-BFD1-1FA6B1F92E7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400"/>
        </a:spcBef>
        <a:buSzPct val="90000"/>
        <a:buFont typeface="Wingdings" pitchFamily="2" charset="2"/>
        <a:buChar char="v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263650" indent="-349250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33655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946275" indent="-346075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 typeface="Wingdings" pitchFamily="2" charset="2"/>
        <a:buChar char="v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1" Type="http://schemas.microsoft.com/office/2007/relationships/media" Target="../media/media1.m4v"/><Relationship Id="rId2" Type="http://schemas.openxmlformats.org/officeDocument/2006/relationships/video" Target="../media/media1.m4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1" Type="http://schemas.microsoft.com/office/2007/relationships/media" Target="../media/media2.m4v"/><Relationship Id="rId2" Type="http://schemas.openxmlformats.org/officeDocument/2006/relationships/video" Target="../media/media2.m4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1" Type="http://schemas.microsoft.com/office/2007/relationships/media" Target="../media/media3.m4v"/><Relationship Id="rId2" Type="http://schemas.openxmlformats.org/officeDocument/2006/relationships/video" Target="../media/media3.m4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5" Type="http://schemas.openxmlformats.org/officeDocument/2006/relationships/image" Target="../media/image8.png"/><Relationship Id="rId6" Type="http://schemas.openxmlformats.org/officeDocument/2006/relationships/image" Target="../media/image12.emf"/><Relationship Id="rId7" Type="http://schemas.openxmlformats.org/officeDocument/2006/relationships/image" Target="../media/image13.emf"/><Relationship Id="rId1" Type="http://schemas.microsoft.com/office/2007/relationships/media" Target="../media/media1.m4v"/><Relationship Id="rId2" Type="http://schemas.openxmlformats.org/officeDocument/2006/relationships/video" Target="../media/media1.m4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5" Type="http://schemas.openxmlformats.org/officeDocument/2006/relationships/image" Target="../media/image13.emf"/><Relationship Id="rId1" Type="http://schemas.microsoft.com/office/2007/relationships/media" Target="../media/media2.m4v"/><Relationship Id="rId2" Type="http://schemas.openxmlformats.org/officeDocument/2006/relationships/video" Target="../media/media2.m4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5" Type="http://schemas.openxmlformats.org/officeDocument/2006/relationships/image" Target="../media/image14.emf"/><Relationship Id="rId1" Type="http://schemas.microsoft.com/office/2007/relationships/media" Target="../media/media3.m4v"/><Relationship Id="rId2" Type="http://schemas.openxmlformats.org/officeDocument/2006/relationships/video" Target="../media/media3.m4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Parabola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dirty="0" smtClean="0"/>
              <a:t>s so natural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045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Hose</a:t>
            </a:r>
            <a:endParaRPr lang="en-US" dirty="0"/>
          </a:p>
        </p:txBody>
      </p:sp>
      <p:pic>
        <p:nvPicPr>
          <p:cNvPr id="4" name="woda z weza.m4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5488" y="1709738"/>
            <a:ext cx="7693025" cy="4327525"/>
          </a:xfrm>
        </p:spPr>
      </p:pic>
    </p:spTree>
    <p:extLst>
      <p:ext uri="{BB962C8B-B14F-4D97-AF65-F5344CB8AC3E}">
        <p14:creationId xmlns:p14="http://schemas.microsoft.com/office/powerpoint/2010/main" val="1965408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Throwing a ball</a:t>
            </a:r>
            <a:endParaRPr lang="en-US" dirty="0"/>
          </a:p>
        </p:txBody>
      </p:sp>
      <p:pic>
        <p:nvPicPr>
          <p:cNvPr id="4" name="rzut do kosza.m4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5488" y="1709738"/>
            <a:ext cx="7693025" cy="4327525"/>
          </a:xfrm>
        </p:spPr>
      </p:pic>
    </p:spTree>
    <p:extLst>
      <p:ext uri="{BB962C8B-B14F-4D97-AF65-F5344CB8AC3E}">
        <p14:creationId xmlns:p14="http://schemas.microsoft.com/office/powerpoint/2010/main" val="39144273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Bouncing ball</a:t>
            </a:r>
            <a:endParaRPr lang="en-US" dirty="0"/>
          </a:p>
        </p:txBody>
      </p:sp>
      <p:pic>
        <p:nvPicPr>
          <p:cNvPr id="4" name="odbicia pilki.m4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5488" y="1709738"/>
            <a:ext cx="7693025" cy="4327525"/>
          </a:xfrm>
        </p:spPr>
      </p:pic>
    </p:spTree>
    <p:extLst>
      <p:ext uri="{BB962C8B-B14F-4D97-AF65-F5344CB8AC3E}">
        <p14:creationId xmlns:p14="http://schemas.microsoft.com/office/powerpoint/2010/main" val="1107803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Hose</a:t>
            </a:r>
            <a:endParaRPr lang="en-US" dirty="0"/>
          </a:p>
        </p:txBody>
      </p:sp>
      <p:pic>
        <p:nvPicPr>
          <p:cNvPr id="5" name="Picture 4" descr="ukla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100" y="1689100"/>
            <a:ext cx="5757864" cy="3459595"/>
          </a:xfrm>
          <a:prstGeom prst="rect">
            <a:avLst/>
          </a:prstGeom>
        </p:spPr>
      </p:pic>
      <p:pic>
        <p:nvPicPr>
          <p:cNvPr id="4" name="woda z weza.m4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5488" y="1709738"/>
            <a:ext cx="7693025" cy="4327525"/>
          </a:xfrm>
        </p:spPr>
      </p:pic>
      <p:pic>
        <p:nvPicPr>
          <p:cNvPr id="7" name="Picture 6" descr="uklad.pdf"/>
          <p:cNvPicPr>
            <a:picLocks noChangeAspect="1"/>
          </p:cNvPicPr>
          <p:nvPr/>
        </p:nvPicPr>
        <p:blipFill rotWithShape="1">
          <a:blip r:embed="rId6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3" t="-8091" r="-7179" b="5038"/>
          <a:stretch/>
        </p:blipFill>
        <p:spPr>
          <a:xfrm>
            <a:off x="573569" y="-2001623"/>
            <a:ext cx="8726251" cy="10989081"/>
          </a:xfrm>
          <a:prstGeom prst="rect">
            <a:avLst/>
          </a:prstGeom>
        </p:spPr>
      </p:pic>
      <p:pic>
        <p:nvPicPr>
          <p:cNvPr id="8" name="Picture 7" descr="hose1.pdf"/>
          <p:cNvPicPr>
            <a:picLocks noChangeAspect="1"/>
          </p:cNvPicPr>
          <p:nvPr/>
        </p:nvPicPr>
        <p:blipFill>
          <a:blip r:embed="rId7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93" y="0"/>
            <a:ext cx="8423011" cy="766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279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8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Throwing a ball</a:t>
            </a:r>
            <a:endParaRPr lang="en-US" dirty="0"/>
          </a:p>
        </p:txBody>
      </p:sp>
      <p:pic>
        <p:nvPicPr>
          <p:cNvPr id="4" name="rzut do kosza.m4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5488" y="1709738"/>
            <a:ext cx="7693025" cy="4327525"/>
          </a:xfrm>
        </p:spPr>
      </p:pic>
      <p:pic>
        <p:nvPicPr>
          <p:cNvPr id="3" name="Picture 2" descr="hose1.pdf"/>
          <p:cNvPicPr>
            <a:picLocks noChangeAspect="1"/>
          </p:cNvPicPr>
          <p:nvPr/>
        </p:nvPicPr>
        <p:blipFill>
          <a:blip r:embed="rId5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787" y="314978"/>
            <a:ext cx="7684787" cy="6543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1282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 mute="1">
                <p:cTn id="13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Bouncing ball</a:t>
            </a:r>
            <a:endParaRPr lang="en-US" dirty="0"/>
          </a:p>
        </p:txBody>
      </p:sp>
      <p:pic>
        <p:nvPicPr>
          <p:cNvPr id="4" name="odbicia pilki.m4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5488" y="1709738"/>
            <a:ext cx="7693025" cy="4327525"/>
          </a:xfrm>
        </p:spPr>
      </p:pic>
      <p:pic>
        <p:nvPicPr>
          <p:cNvPr id="3" name="Picture 2" descr="skaczaca pilka.pdf"/>
          <p:cNvPicPr>
            <a:picLocks noChangeAspect="1"/>
          </p:cNvPicPr>
          <p:nvPr/>
        </p:nvPicPr>
        <p:blipFill>
          <a:blip r:embed="rId5">
            <a:alphaModFix amt="4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2603" y="-1579172"/>
            <a:ext cx="10013017" cy="978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064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 mute="1">
                <p:cTn id="13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Venture">
  <a:themeElements>
    <a:clrScheme name="Venture">
      <a:dk1>
        <a:sysClr val="windowText" lastClr="000000"/>
      </a:dk1>
      <a:lt1>
        <a:sysClr val="window" lastClr="FFFFFF"/>
      </a:lt1>
      <a:dk2>
        <a:srgbClr val="738450"/>
      </a:dk2>
      <a:lt2>
        <a:srgbClr val="E8E9D1"/>
      </a:lt2>
      <a:accent1>
        <a:srgbClr val="9EB060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929547"/>
      </a:hlink>
      <a:folHlink>
        <a:srgbClr val="56633C"/>
      </a:folHlink>
    </a:clrScheme>
    <a:fontScheme name="Venture">
      <a:majorFont>
        <a:latin typeface="Calisto MT"/>
        <a:ea typeface=""/>
        <a:cs typeface=""/>
        <a:font script="Jpan" typeface="ＭＳ Ｐ明朝"/>
      </a:majorFont>
      <a:minorFont>
        <a:latin typeface="Calisto MT"/>
        <a:ea typeface=""/>
        <a:cs typeface=""/>
        <a:font script="Jpan" typeface="ＭＳ Ｐ明朝"/>
      </a:minorFont>
    </a:fontScheme>
    <a:fmtScheme name="Ven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76200" dist="25400" dir="13500000">
              <a:srgbClr val="4B4B4B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3">
            <a:duotone>
              <a:schemeClr val="phClr">
                <a:shade val="10000"/>
                <a:alpha val="30000"/>
                <a:satMod val="60000"/>
              </a:schemeClr>
              <a:schemeClr val="phClr">
                <a:tint val="20000"/>
                <a:alpha val="5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Venture.thmx</Template>
  <TotalTime>115</TotalTime>
  <Words>16</Words>
  <Application>Microsoft Macintosh PowerPoint</Application>
  <PresentationFormat>On-screen Show (4:3)</PresentationFormat>
  <Paragraphs>8</Paragraphs>
  <Slides>7</Slides>
  <Notes>0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Venture</vt:lpstr>
      <vt:lpstr>Parabola</vt:lpstr>
      <vt:lpstr>Hose</vt:lpstr>
      <vt:lpstr>Throwing a ball</vt:lpstr>
      <vt:lpstr>Bouncing ball</vt:lpstr>
      <vt:lpstr>Hose</vt:lpstr>
      <vt:lpstr>Throwing a ball</vt:lpstr>
      <vt:lpstr>Bouncing ball</vt:lpstr>
    </vt:vector>
  </TitlesOfParts>
  <Company>AIS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Parabola</dc:title>
  <dc:creator>Jacek Lech</dc:creator>
  <cp:lastModifiedBy>Jacek Lech</cp:lastModifiedBy>
  <cp:revision>13</cp:revision>
  <dcterms:created xsi:type="dcterms:W3CDTF">2011-07-11T20:33:55Z</dcterms:created>
  <dcterms:modified xsi:type="dcterms:W3CDTF">2011-07-14T16:01:29Z</dcterms:modified>
</cp:coreProperties>
</file>