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9"/>
  </p:notesMasterIdLst>
  <p:handoutMasterIdLst>
    <p:handoutMasterId r:id="rId10"/>
  </p:handoutMasterIdLst>
  <p:sldIdLst>
    <p:sldId id="296" r:id="rId3"/>
    <p:sldId id="258" r:id="rId4"/>
    <p:sldId id="281" r:id="rId5"/>
    <p:sldId id="291" r:id="rId6"/>
    <p:sldId id="297" r:id="rId7"/>
    <p:sldId id="299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Rząd londyński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Rząd londyński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Rząd londyński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Rząd londyński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14.12.2023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7027" r="782" b="9182"/>
          <a:stretch/>
        </p:blipFill>
        <p:spPr>
          <a:xfrm>
            <a:off x="503548" y="1349561"/>
            <a:ext cx="8137215" cy="4599719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57788"/>
            <a:ext cx="9144000" cy="10075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Rząd </a:t>
            </a: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londyński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2" y="4022502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okoliczności powstania polskiego rządu emigracyjnego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się, jak wyglądały relacje między Polakami a Stalinem od 1939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 czym polegały plany Stalina wobec Polski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przywódców polskiego rządu emigracyjnego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postanowienia układu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Sikorski–</a:t>
            </a:r>
            <a:r>
              <a:rPr lang="pl-PL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Majski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dlaczego Stalin zerwał stosunki dyplomatyczne z rządem londyńskim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Stosunki </a:t>
            </a:r>
            <a:r>
              <a:rPr lang="pl-PL" b="1" dirty="0">
                <a:solidFill>
                  <a:schemeClr val="tx2"/>
                </a:solidFill>
              </a:rPr>
              <a:t>rządu londyńskiego ze Stalinem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47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47721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1376772"/>
            <a:ext cx="3888000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września 1939 r. – agresja ZSRR na Polskę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Rzeczpospolitej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chciały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ewakuować się przez Rumunię do Francji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zostały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internowane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547" y="2530000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prezydent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Ignacy Mościcki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nowego prezydenta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Władysław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Raczkiewicz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503238" y="249399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rostokąt 26"/>
          <p:cNvSpPr/>
          <p:nvPr/>
        </p:nvSpPr>
        <p:spPr>
          <a:xfrm>
            <a:off x="503547" y="4113076"/>
            <a:ext cx="3888000" cy="104471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siedziba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rządu to </a:t>
            </a:r>
            <a:r>
              <a:rPr lang="pl-PL" sz="1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Angers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Francji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zajęciu Francji przez Trzecią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Rzeszę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 emigracyjny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przeniósł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do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Londynu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 londyński)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9298" b="13078"/>
          <a:stretch/>
        </p:blipFill>
        <p:spPr>
          <a:xfrm>
            <a:off x="4968044" y="1376772"/>
            <a:ext cx="3672408" cy="451213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4751712" y="5157788"/>
            <a:ext cx="208854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 smtClean="0"/>
              <a:t>Władysław Raczkiewicz i generał Władysław Sikorski</a:t>
            </a:r>
            <a:endParaRPr lang="pl-PL" sz="700" i="1" dirty="0"/>
          </a:p>
        </p:txBody>
      </p:sp>
      <p:sp>
        <p:nvSpPr>
          <p:cNvPr id="20" name="Prostokąt 19"/>
          <p:cNvSpPr/>
          <p:nvPr/>
        </p:nvSpPr>
        <p:spPr>
          <a:xfrm>
            <a:off x="503547" y="3320988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prezydent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nowego premiera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wodza naczelnego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Władysław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Sikorski</a:t>
            </a:r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18" grpId="0"/>
      <p:bldP spid="27" grpId="0"/>
      <p:bldP spid="14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3709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370900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3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Stosunki </a:t>
            </a:r>
            <a:r>
              <a:rPr lang="pl-PL" b="1" dirty="0">
                <a:solidFill>
                  <a:srgbClr val="013974"/>
                </a:solidFill>
              </a:rPr>
              <a:t>rządu londyńskiego ze Stalinem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czerwca 1941 r. władze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 stały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stanowisku, że są w stanie wojny z ZSRR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lipiec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1941 r. – układ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Sikorski–</a:t>
            </a:r>
            <a:r>
              <a:rPr lang="pl-PL" sz="1400" b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Majski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4572434" y="2168860"/>
            <a:ext cx="4068329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układ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wymuszony tragiczną sytuacją ZSRR atakowanego przez Trzecią Rzeszę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6"/>
          <a:stretch/>
        </p:blipFill>
        <p:spPr>
          <a:xfrm>
            <a:off x="616588" y="1542824"/>
            <a:ext cx="3706538" cy="267826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4" name="pole tekstowe 33"/>
          <p:cNvSpPr txBox="1"/>
          <p:nvPr/>
        </p:nvSpPr>
        <p:spPr>
          <a:xfrm>
            <a:off x="2555146" y="3835880"/>
            <a:ext cx="1881020" cy="421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 smtClean="0"/>
              <a:t>Moment podpisania układu Sikorski–</a:t>
            </a:r>
            <a:r>
              <a:rPr lang="pl-PL" sz="700" dirty="0" err="1" smtClean="0"/>
              <a:t>Majski</a:t>
            </a:r>
            <a:r>
              <a:rPr lang="pl-PL" sz="700" dirty="0" smtClean="0"/>
              <a:t>. Po lewej stronie stołu siedzi generał Władysław Sikorski, po prawej ambasador ZSRR Iwan </a:t>
            </a:r>
            <a:r>
              <a:rPr lang="pl-PL" sz="700" dirty="0" err="1" smtClean="0"/>
              <a:t>Majski</a:t>
            </a:r>
            <a:endParaRPr lang="pl-PL" sz="700" i="1" dirty="0"/>
          </a:p>
        </p:txBody>
      </p:sp>
      <p:sp>
        <p:nvSpPr>
          <p:cNvPr id="12" name="Prostokąt 11"/>
          <p:cNvSpPr/>
          <p:nvPr/>
        </p:nvSpPr>
        <p:spPr>
          <a:xfrm>
            <a:off x="4572434" y="2672916"/>
            <a:ext cx="4068329" cy="158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pakt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Ribbentrop–Mołotow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uznany za nieważny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nawiązanie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relacji dyplomatycznych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utworzenie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polskiej armii na terenie ZSRR (Władysław Anders) </a:t>
            </a:r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34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Stosunki </a:t>
            </a:r>
            <a:r>
              <a:rPr lang="pl-PL" b="1" dirty="0">
                <a:solidFill>
                  <a:schemeClr val="tx2"/>
                </a:solidFill>
              </a:rPr>
              <a:t>rządu londyńskiego ze Stalinem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odepchnięciu Niemców od Moskwy (grudzień 1941 r.) Stalin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zmienił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nastawienie do Polaków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503547" y="1998589"/>
            <a:ext cx="3888000" cy="2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Stalina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1926357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3547" y="2286497"/>
            <a:ext cx="3888000" cy="1116219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krajem satelickim – strefą buforową chroniącą ZSRR przed atakiem z zachodu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Polsce potrzebna posłuszna władza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zerwanie relacji z rządem londyńskim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503547" y="3392996"/>
            <a:ext cx="3888000" cy="104411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styczeń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1942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w Warszawie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powstała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Partia Robotnicza (PPR)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1943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powołanie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Związku Patriotów Polskich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(zalążek komunistycznych władz) 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5256076" y="945850"/>
            <a:ext cx="3887924" cy="547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4751712" y="944724"/>
            <a:ext cx="1295876" cy="547721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9" y="1376363"/>
            <a:ext cx="3463584" cy="478948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23" name="pole tekstowe 22"/>
          <p:cNvSpPr txBox="1"/>
          <p:nvPr/>
        </p:nvSpPr>
        <p:spPr>
          <a:xfrm>
            <a:off x="4751712" y="5157788"/>
            <a:ext cx="61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 smtClean="0"/>
              <a:t>Józef Stalin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14" grpId="0"/>
      <p:bldP spid="15" grpId="0"/>
      <p:bldP spid="20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Stosunki </a:t>
            </a:r>
            <a:r>
              <a:rPr lang="pl-PL" b="1" dirty="0">
                <a:solidFill>
                  <a:srgbClr val="013974"/>
                </a:solidFill>
              </a:rPr>
              <a:t>rządu londyńskiego ze Stalinem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kwiecień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1943 r. – odkrycie masowych grobów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Katyniu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4572000" y="1880828"/>
            <a:ext cx="4068452" cy="68407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wysłana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delegacja Międzynarodowego Czerwonego Krzyża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ustaliła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zbrodni dokonano w 1940 r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3" t="9051" r="10993" b="12575"/>
          <a:stretch/>
        </p:blipFill>
        <p:spPr>
          <a:xfrm>
            <a:off x="677932" y="1610771"/>
            <a:ext cx="3606035" cy="4806561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2339984" y="5769260"/>
            <a:ext cx="20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Niemiecki plakat propagandowy dotyczący zbrodni w Katyniu</a:t>
            </a:r>
            <a:endParaRPr lang="pl-PL" sz="700" i="1" dirty="0"/>
          </a:p>
        </p:txBody>
      </p:sp>
      <p:sp>
        <p:nvSpPr>
          <p:cNvPr id="12" name="Prostokąt 11"/>
          <p:cNvSpPr/>
          <p:nvPr/>
        </p:nvSpPr>
        <p:spPr>
          <a:xfrm>
            <a:off x="4572000" y="2639272"/>
            <a:ext cx="4068452" cy="78972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Stalina to oznaka zmowy władz polskich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niemieckich 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zerwanie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stosunków dyplomatycznych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572000" y="3503368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STALIN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MIAŁ WOLNĄ RĘKĘ</a:t>
            </a:r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21" grpId="0"/>
      <p:bldP spid="62" grpId="0" animBg="1"/>
      <p:bldP spid="12" grpId="0"/>
      <p:bldP spid="13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14246</TotalTime>
  <Words>319</Words>
  <Application>Microsoft Office PowerPoint</Application>
  <PresentationFormat>Pokaz na ekranie (4:3)</PresentationFormat>
  <Paragraphs>50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1879</cp:revision>
  <dcterms:created xsi:type="dcterms:W3CDTF">2015-10-29T10:43:43Z</dcterms:created>
  <dcterms:modified xsi:type="dcterms:W3CDTF">2023-12-14T11:22:20Z</dcterms:modified>
</cp:coreProperties>
</file>