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9"/>
  </p:notesMasterIdLst>
  <p:handoutMasterIdLst>
    <p:handoutMasterId r:id="rId10"/>
  </p:handoutMasterIdLst>
  <p:sldIdLst>
    <p:sldId id="296" r:id="rId3"/>
    <p:sldId id="258" r:id="rId4"/>
    <p:sldId id="281" r:id="rId5"/>
    <p:sldId id="291" r:id="rId6"/>
    <p:sldId id="297" r:id="rId7"/>
    <p:sldId id="299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042" userDrawn="1">
          <p15:clr>
            <a:srgbClr val="A4A3A4"/>
          </p15:clr>
        </p15:guide>
        <p15:guide id="4" orient="horz" pos="527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3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2EC"/>
    <a:srgbClr val="2E75B5"/>
    <a:srgbClr val="013974"/>
    <a:srgbClr val="036B9A"/>
    <a:srgbClr val="3B87CD"/>
    <a:srgbClr val="2DAFE6"/>
    <a:srgbClr val="0E7094"/>
    <a:srgbClr val="E83363"/>
    <a:srgbClr val="28659C"/>
    <a:srgbClr val="0A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99" autoAdjust="0"/>
  </p:normalViewPr>
  <p:slideViewPr>
    <p:cSldViewPr showGuides="1">
      <p:cViewPr varScale="1">
        <p:scale>
          <a:sx n="105" d="100"/>
          <a:sy n="105" d="100"/>
        </p:scale>
        <p:origin x="1188" y="114"/>
      </p:cViewPr>
      <p:guideLst>
        <p:guide orient="horz" pos="4042"/>
        <p:guide orient="horz" pos="527"/>
        <p:guide pos="2880"/>
        <p:guide orient="horz" pos="3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43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1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4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3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Rząd londyński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 userDrawn="1"/>
        </p:nvSpPr>
        <p:spPr>
          <a:xfrm>
            <a:off x="503238" y="174166"/>
            <a:ext cx="338470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Rząd londyński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4" name="Elipsa 3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Rząd londyński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5443" userDrawn="1">
          <p15:clr>
            <a:srgbClr val="FBAE40"/>
          </p15:clr>
        </p15:guide>
        <p15:guide id="4" pos="317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Rząd londyński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ręczne wprowadzanie danych 5"/>
          <p:cNvSpPr/>
          <p:nvPr/>
        </p:nvSpPr>
        <p:spPr>
          <a:xfrm rot="10800000">
            <a:off x="6949741" y="-2738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51" y="130860"/>
            <a:ext cx="1018565" cy="440555"/>
          </a:xfrm>
          <a:prstGeom prst="rect">
            <a:avLst/>
          </a:prstGeom>
        </p:spPr>
      </p:pic>
      <p:grpSp>
        <p:nvGrpSpPr>
          <p:cNvPr id="5" name="Grupa 4"/>
          <p:cNvGrpSpPr/>
          <p:nvPr userDrawn="1"/>
        </p:nvGrpSpPr>
        <p:grpSpPr>
          <a:xfrm>
            <a:off x="499105" y="188640"/>
            <a:ext cx="648072" cy="648072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72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63" r:id="rId4"/>
    <p:sldLayoutId id="214748368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7027" r="782" b="9182"/>
          <a:stretch/>
        </p:blipFill>
        <p:spPr>
          <a:xfrm>
            <a:off x="503548" y="1349561"/>
            <a:ext cx="8137215" cy="4599719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57788"/>
            <a:ext cx="9144000" cy="100751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000" tIns="108000" bIns="72000" rtlCol="0" anchor="ctr"/>
          <a:lstStyle/>
          <a:p>
            <a:pPr>
              <a:lnSpc>
                <a:spcPts val="3200"/>
              </a:lnSpc>
            </a:pPr>
            <a:r>
              <a:rPr lang="pl-PL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Rząd </a:t>
            </a:r>
            <a:r>
              <a:rPr lang="pl-PL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londyński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6" name="Obraz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2" y="4022502"/>
            <a:ext cx="1538160" cy="199878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3548" y="3392996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NACOBEZU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Cele lekcji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376772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okoliczności powstania polskiego rządu emigracyjnego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się, jak wyglądały relacje między Polakami a Stalinem od 1939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 czym polegały plany Stalina wobec Polski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3824539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03547" y="3824538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przywódców polskiego rządu emigracyjnego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postanowienia układu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Sikorski–</a:t>
            </a:r>
            <a:r>
              <a:rPr lang="pl-PL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Majski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dlaczego Stalin zerwał stosunki dyplomatyczne z rządem londyńskim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Stosunki </a:t>
            </a:r>
            <a:r>
              <a:rPr lang="pl-PL" b="1" dirty="0">
                <a:solidFill>
                  <a:schemeClr val="tx2"/>
                </a:solidFill>
              </a:rPr>
              <a:t>rządu londyńskiego ze Stalinem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256076" y="945850"/>
            <a:ext cx="3887924" cy="547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751712" y="944724"/>
            <a:ext cx="1295876" cy="547721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503547" y="1376772"/>
            <a:ext cx="3888000" cy="108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września 1939 r. – agresja ZSRR na Polskę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władze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Rzeczpospolitej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chciały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ewakuować się przez Rumunię do Francji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zostały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internowane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03547" y="2530000"/>
            <a:ext cx="3888000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prezydent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Ignacy Mościcki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wybrał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nowego prezydenta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Władysław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Raczkiewicz</a:t>
            </a:r>
          </a:p>
        </p:txBody>
      </p:sp>
      <p:cxnSp>
        <p:nvCxnSpPr>
          <p:cNvPr id="23" name="Łącznik prosty 22"/>
          <p:cNvCxnSpPr/>
          <p:nvPr/>
        </p:nvCxnSpPr>
        <p:spPr>
          <a:xfrm>
            <a:off x="503238" y="2493996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ostokąt 26"/>
          <p:cNvSpPr/>
          <p:nvPr/>
        </p:nvSpPr>
        <p:spPr>
          <a:xfrm>
            <a:off x="503547" y="4113076"/>
            <a:ext cx="3888000" cy="1044712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siedziba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rządu to </a:t>
            </a:r>
            <a:r>
              <a:rPr lang="pl-PL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Angers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Francji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zajęciu Francji przez Trzecią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Rzeszę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rząd emigracyjny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przeniósł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do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Londynu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rząd londyński)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3" r="9298" b="13078"/>
          <a:stretch/>
        </p:blipFill>
        <p:spPr>
          <a:xfrm>
            <a:off x="4968044" y="1376772"/>
            <a:ext cx="3672408" cy="4512134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14" name="pole tekstowe 13"/>
          <p:cNvSpPr txBox="1"/>
          <p:nvPr/>
        </p:nvSpPr>
        <p:spPr>
          <a:xfrm>
            <a:off x="4751712" y="5157788"/>
            <a:ext cx="208854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0" bIns="0" rtlCol="0" anchor="ctr">
            <a:noAutofit/>
          </a:bodyPr>
          <a:lstStyle/>
          <a:p>
            <a:r>
              <a:rPr lang="pl-PL" sz="700" dirty="0" smtClean="0"/>
              <a:t>Władysław Raczkiewicz i generał Władysław Sikorski</a:t>
            </a:r>
            <a:endParaRPr lang="pl-PL" sz="700" i="1" dirty="0"/>
          </a:p>
        </p:txBody>
      </p:sp>
      <p:sp>
        <p:nvSpPr>
          <p:cNvPr id="20" name="Prostokąt 19"/>
          <p:cNvSpPr/>
          <p:nvPr/>
        </p:nvSpPr>
        <p:spPr>
          <a:xfrm>
            <a:off x="503547" y="3320988"/>
            <a:ext cx="3888000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prezydent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wybrał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nowego premiera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wodza naczelnego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Władysław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Sikorski</a:t>
            </a:r>
          </a:p>
        </p:txBody>
      </p:sp>
    </p:spTree>
    <p:extLst>
      <p:ext uri="{BB962C8B-B14F-4D97-AF65-F5344CB8AC3E}">
        <p14:creationId xmlns:p14="http://schemas.microsoft.com/office/powerpoint/2010/main" val="37550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6" grpId="0"/>
      <p:bldP spid="18" grpId="0"/>
      <p:bldP spid="27" grpId="0"/>
      <p:bldP spid="14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3709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3709008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369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Stosunki </a:t>
            </a:r>
            <a:r>
              <a:rPr lang="pl-PL" b="1" dirty="0">
                <a:solidFill>
                  <a:srgbClr val="013974"/>
                </a:solidFill>
              </a:rPr>
              <a:t>rządu londyńskiego ze Stalinem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4572434" y="1376771"/>
            <a:ext cx="4068329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czerwca 1941 r. władze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polskie stały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stanowisku, że są w stanie wojny z ZSRR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lipiec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1941 r. – układ </a:t>
            </a: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Sikorski–</a:t>
            </a:r>
            <a:r>
              <a:rPr lang="pl-PL" sz="14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Majski</a:t>
            </a: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4572434" y="2168860"/>
            <a:ext cx="4068329" cy="46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układ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wymuszony tragiczną sytuacją ZSRR atakowanego przez Trzecią Rzeszę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"/>
          <a:stretch/>
        </p:blipFill>
        <p:spPr>
          <a:xfrm>
            <a:off x="616588" y="1542824"/>
            <a:ext cx="3706538" cy="2678264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34" name="pole tekstowe 33"/>
          <p:cNvSpPr txBox="1"/>
          <p:nvPr/>
        </p:nvSpPr>
        <p:spPr>
          <a:xfrm>
            <a:off x="2555146" y="3835880"/>
            <a:ext cx="1881020" cy="421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0" bIns="0" rtlCol="0" anchor="ctr">
            <a:noAutofit/>
          </a:bodyPr>
          <a:lstStyle/>
          <a:p>
            <a:r>
              <a:rPr lang="pl-PL" sz="700" dirty="0" smtClean="0"/>
              <a:t>Moment podpisania układu Sikorski–</a:t>
            </a:r>
            <a:r>
              <a:rPr lang="pl-PL" sz="700" dirty="0" err="1" smtClean="0"/>
              <a:t>Majski</a:t>
            </a:r>
            <a:r>
              <a:rPr lang="pl-PL" sz="700" dirty="0" smtClean="0"/>
              <a:t>. Po lewej stronie stołu siedzi generał Władysław Sikorski, po prawej ambasador ZSRR Iwan </a:t>
            </a:r>
            <a:r>
              <a:rPr lang="pl-PL" sz="700" dirty="0" err="1" smtClean="0"/>
              <a:t>Majski</a:t>
            </a:r>
            <a:endParaRPr lang="pl-PL" sz="700" i="1" dirty="0"/>
          </a:p>
        </p:txBody>
      </p:sp>
      <p:sp>
        <p:nvSpPr>
          <p:cNvPr id="12" name="Prostokąt 11"/>
          <p:cNvSpPr/>
          <p:nvPr/>
        </p:nvSpPr>
        <p:spPr>
          <a:xfrm>
            <a:off x="4572434" y="2672916"/>
            <a:ext cx="4068329" cy="158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pakt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Ribbentrop–Mołotow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uznany za nieważny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nawiązanie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relacji dyplomatycznych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utworzenie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polskiej armii na terenie ZSRR (Władysław Anders) </a:t>
            </a:r>
          </a:p>
        </p:txBody>
      </p:sp>
    </p:spTree>
    <p:extLst>
      <p:ext uri="{BB962C8B-B14F-4D97-AF65-F5344CB8AC3E}">
        <p14:creationId xmlns:p14="http://schemas.microsoft.com/office/powerpoint/2010/main" val="1985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/>
      <p:bldP spid="18" grpId="0"/>
      <p:bldP spid="34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Łącznik prosty 32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Stosunki </a:t>
            </a:r>
            <a:r>
              <a:rPr lang="pl-PL" b="1" dirty="0">
                <a:solidFill>
                  <a:schemeClr val="tx2"/>
                </a:solidFill>
              </a:rPr>
              <a:t>rządu londyńskiego ze Stalinem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503547" y="1376772"/>
            <a:ext cx="3888000" cy="46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odepchnięciu Niemców od Moskwy (grudzień 1941 r.) Stalin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zmienił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nastawienie do Polaków</a:t>
            </a:r>
            <a:endParaRPr lang="pl-PL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503547" y="1998589"/>
            <a:ext cx="3888000" cy="25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Stalina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>
            <a:off x="503238" y="1926357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503547" y="2286497"/>
            <a:ext cx="3888000" cy="1116219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krajem satelickim – strefą buforową chroniącą ZSRR przed atakiem z zachodu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Polsce potrzebna posłuszna władza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konieczne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zerwanie relacji z rządem londyńskim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503547" y="3392996"/>
            <a:ext cx="3888000" cy="1044116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styczeń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1942 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 Warszawie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powstała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Polska Partia Robotnicza (PPR) 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1943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powołanie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Związku Patriotów Polskich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(zalążek komunistycznych władz)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5256076" y="945850"/>
            <a:ext cx="3887924" cy="547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4751712" y="944724"/>
            <a:ext cx="1295876" cy="547721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9" y="1376363"/>
            <a:ext cx="3463584" cy="4789487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23" name="pole tekstowe 22"/>
          <p:cNvSpPr txBox="1"/>
          <p:nvPr/>
        </p:nvSpPr>
        <p:spPr>
          <a:xfrm>
            <a:off x="4751712" y="5157788"/>
            <a:ext cx="612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0" bIns="0" rtlCol="0" anchor="ctr">
            <a:noAutofit/>
          </a:bodyPr>
          <a:lstStyle/>
          <a:p>
            <a:r>
              <a:rPr lang="pl-PL" sz="700" dirty="0" smtClean="0"/>
              <a:t>Józef Stalin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2882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14" grpId="0"/>
      <p:bldP spid="15" grpId="0"/>
      <p:bldP spid="20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5409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540922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Stosunki </a:t>
            </a:r>
            <a:r>
              <a:rPr lang="pl-PL" b="1" dirty="0">
                <a:solidFill>
                  <a:srgbClr val="013974"/>
                </a:solidFill>
              </a:rPr>
              <a:t>rządu londyńskiego ze Stalinem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4572000" y="1376771"/>
            <a:ext cx="4068452" cy="46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kwiecień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1943 r. – odkrycie masowych grobów </a:t>
            </a: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Katyniu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4572000" y="1880828"/>
            <a:ext cx="4068452" cy="684076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wysłana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delegacja Międzynarodowego Czerwonego Krzyża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ustaliła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że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zbrodni dokonano w 1940 r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t="9051" r="10993" b="12575"/>
          <a:stretch/>
        </p:blipFill>
        <p:spPr>
          <a:xfrm>
            <a:off x="677932" y="1610771"/>
            <a:ext cx="3606035" cy="4806561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62" name="pole tekstowe 61"/>
          <p:cNvSpPr txBox="1"/>
          <p:nvPr/>
        </p:nvSpPr>
        <p:spPr>
          <a:xfrm>
            <a:off x="2339984" y="5769260"/>
            <a:ext cx="2088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 smtClean="0"/>
              <a:t>Niemiecki plakat propagandowy dotyczący zbrodni w Katyniu</a:t>
            </a:r>
            <a:endParaRPr lang="pl-PL" sz="700" i="1" dirty="0"/>
          </a:p>
        </p:txBody>
      </p:sp>
      <p:sp>
        <p:nvSpPr>
          <p:cNvPr id="12" name="Prostokąt 11"/>
          <p:cNvSpPr/>
          <p:nvPr/>
        </p:nvSpPr>
        <p:spPr>
          <a:xfrm>
            <a:off x="4572000" y="2639272"/>
            <a:ext cx="4068452" cy="789728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Stalina to oznaka zmowy władz polskich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niemieckich 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zerwanie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stosunków dyplomatycznych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572000" y="3503368"/>
            <a:ext cx="4068452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STALIN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MIAŁ WOLNĄ RĘKĘ</a:t>
            </a:r>
          </a:p>
        </p:txBody>
      </p:sp>
    </p:spTree>
    <p:extLst>
      <p:ext uri="{BB962C8B-B14F-4D97-AF65-F5344CB8AC3E}">
        <p14:creationId xmlns:p14="http://schemas.microsoft.com/office/powerpoint/2010/main" val="4220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1" grpId="0"/>
      <p:bldP spid="21" grpId="0"/>
      <p:bldP spid="62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Motyw pakietu Office">
  <a:themeElements>
    <a:clrScheme name="Historia_Lic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2E75B5"/>
      </a:accent4>
      <a:accent5>
        <a:srgbClr val="3F9FCB"/>
      </a:accent5>
      <a:accent6>
        <a:srgbClr val="4472C4"/>
      </a:accent6>
      <a:hlink>
        <a:srgbClr val="4472C4"/>
      </a:hlink>
      <a:folHlink>
        <a:srgbClr val="4472C4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14246</TotalTime>
  <Words>319</Words>
  <Application>Microsoft Office PowerPoint</Application>
  <PresentationFormat>Pokaz na ekranie (4:3)</PresentationFormat>
  <Paragraphs>50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Piotr Salewski</cp:lastModifiedBy>
  <cp:revision>1879</cp:revision>
  <dcterms:created xsi:type="dcterms:W3CDTF">2015-10-29T10:43:43Z</dcterms:created>
  <dcterms:modified xsi:type="dcterms:W3CDTF">2023-12-14T11:22:20Z</dcterms:modified>
</cp:coreProperties>
</file>