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96" r:id="rId3"/>
    <p:sldId id="258" r:id="rId4"/>
    <p:sldId id="281" r:id="rId5"/>
    <p:sldId id="309" r:id="rId6"/>
    <p:sldId id="291" r:id="rId7"/>
    <p:sldId id="297" r:id="rId8"/>
    <p:sldId id="299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366" userDrawn="1">
          <p15:clr>
            <a:srgbClr val="A4A3A4"/>
          </p15:clr>
        </p15:guide>
        <p15:guide id="5" pos="2880">
          <p15:clr>
            <a:srgbClr val="A4A3A4"/>
          </p15:clr>
        </p15:guide>
        <p15:guide id="6" orient="horz" pos="32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6" autoAdjust="0"/>
    <p:restoredTop sz="94699" autoAdjust="0"/>
  </p:normalViewPr>
  <p:slideViewPr>
    <p:cSldViewPr showGuides="1">
      <p:cViewPr varScale="1">
        <p:scale>
          <a:sx n="105" d="100"/>
          <a:sy n="105" d="100"/>
        </p:scale>
        <p:origin x="1188" y="114"/>
      </p:cViewPr>
      <p:guideLst>
        <p:guide orient="horz" pos="4042"/>
        <p:guide orient="horz" pos="1366"/>
        <p:guide pos="2880"/>
        <p:guide orient="horz" pos="32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120678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Sprawa polska podczas II wojny światowej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Sprawa</a:t>
            </a:r>
            <a:r>
              <a:rPr lang="pl-PL" sz="1400" b="1" kern="1200" baseline="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 </a:t>
            </a:r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polska</a:t>
            </a:r>
            <a:r>
              <a:rPr lang="pl-PL" sz="1400" b="1" kern="1200" baseline="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 </a:t>
            </a:r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podczas</a:t>
            </a:r>
            <a:r>
              <a:rPr lang="pl-PL" sz="1400" b="1" kern="1200" baseline="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 </a:t>
            </a:r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II</a:t>
            </a:r>
            <a:r>
              <a:rPr lang="pl-PL" sz="1400" b="1" kern="1200" baseline="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 </a:t>
            </a:r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wojny</a:t>
            </a:r>
            <a:r>
              <a:rPr lang="pl-PL" sz="1400" b="1" kern="1200" baseline="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 ś</a:t>
            </a:r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wiatowej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Sprawa polska podczas II wojny światowej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Sprawa polska podczas II wojny światowej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15.12.2023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15.12.2023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7" t="5925" r="3927" b="19458"/>
          <a:stretch/>
        </p:blipFill>
        <p:spPr>
          <a:xfrm>
            <a:off x="503548" y="1340768"/>
            <a:ext cx="8136904" cy="4536504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68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Sprawa polska podczas </a:t>
            </a:r>
            <a:r>
              <a:rPr lang="pl-PL" sz="2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II </a:t>
            </a:r>
            <a:r>
              <a:rPr lang="pl-PL" sz="2800" b="1" dirty="0">
                <a:solidFill>
                  <a:schemeClr val="tx2"/>
                </a:solidFill>
                <a:latin typeface="Calibri" panose="020F0502020204030204" pitchFamily="34" charset="0"/>
              </a:rPr>
              <a:t>wojny </a:t>
            </a:r>
            <a:r>
              <a:rPr lang="pl-PL" sz="2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/>
            </a:r>
            <a:br>
              <a:rPr lang="pl-PL" sz="2800" b="1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28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światowej</a:t>
            </a:r>
            <a:endParaRPr lang="pl-PL" sz="28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Obraz 4"/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09" y="4020377"/>
            <a:ext cx="1539796" cy="2000911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dokonania polskiego żołnierza podczas II wojny światowej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się, jakie decyzje zapadły na konferencjach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wielkiej trójki 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sprawie Polski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określisz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plany Stalina względem Polski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pytanie: Gdzie walczył polski żołnierz podczas II wojny światowej?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pytanie: co zdecydowano w sprawie Polski na konferencjach </a:t>
            </a: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Teheranie i w Jałcie? 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Polacy </a:t>
            </a:r>
            <a:r>
              <a:rPr lang="pl-PL" b="1" dirty="0">
                <a:solidFill>
                  <a:schemeClr val="tx2"/>
                </a:solidFill>
              </a:rPr>
              <a:t>na frontach II wojny światowej</a:t>
            </a:r>
          </a:p>
        </p:txBody>
      </p:sp>
      <p:sp>
        <p:nvSpPr>
          <p:cNvPr id="34" name="Prostokąt 33"/>
          <p:cNvSpPr/>
          <p:nvPr/>
        </p:nvSpPr>
        <p:spPr>
          <a:xfrm>
            <a:off x="4788292" y="1573522"/>
            <a:ext cx="1295876" cy="4848416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11" y="1573522"/>
            <a:ext cx="4572508" cy="4843153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4716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471569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Alianci </a:t>
            </a:r>
            <a:r>
              <a:rPr lang="pl-PL" b="1" dirty="0">
                <a:solidFill>
                  <a:srgbClr val="013974"/>
                </a:solidFill>
              </a:rPr>
              <a:t>a sprawa polska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03856" y="1376771"/>
            <a:ext cx="4715382" cy="136847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Stalina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krajem satelickim – strefą buforową chroniącą ZSRR przed atakiem z zachodu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Polsce potrzebna posłuszna władza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konieczne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zerwanie relacji z rządem londyńskim</a:t>
            </a:r>
          </a:p>
        </p:txBody>
      </p:sp>
      <p:cxnSp>
        <p:nvCxnSpPr>
          <p:cNvPr id="13" name="Łącznik prosty 12"/>
          <p:cNvCxnSpPr/>
          <p:nvPr/>
        </p:nvCxnSpPr>
        <p:spPr>
          <a:xfrm>
            <a:off x="503548" y="2817254"/>
            <a:ext cx="471538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rostokąt 16"/>
          <p:cNvSpPr/>
          <p:nvPr/>
        </p:nvSpPr>
        <p:spPr>
          <a:xfrm>
            <a:off x="503856" y="2889260"/>
            <a:ext cx="4715382" cy="288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stosunek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zachodnich aliantów do sprawy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polskiej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premier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Wielkiej Brytanii, Winston Churchill,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oczekiwał </a:t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zgody na zmianę granic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oddanie ZSRR Kresów Wschodnich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prezydent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USA, Franklin D. Roosevelt,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interesował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sprawami Europy Środkowej</a:t>
            </a:r>
          </a:p>
        </p:txBody>
      </p:sp>
    </p:spTree>
    <p:extLst>
      <p:ext uri="{BB962C8B-B14F-4D97-AF65-F5344CB8AC3E}">
        <p14:creationId xmlns:p14="http://schemas.microsoft.com/office/powerpoint/2010/main" val="26916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Łącznik prosty 8"/>
          <p:cNvCxnSpPr/>
          <p:nvPr/>
        </p:nvCxnSpPr>
        <p:spPr>
          <a:xfrm>
            <a:off x="503238" y="1376363"/>
            <a:ext cx="3816616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816365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Konferencja </a:t>
            </a:r>
            <a:r>
              <a:rPr lang="pl-PL" b="1" dirty="0">
                <a:solidFill>
                  <a:srgbClr val="013974"/>
                </a:solidFill>
              </a:rPr>
              <a:t>w Teheranie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503856" y="1412774"/>
            <a:ext cx="3816116" cy="28803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1943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</a:t>
            </a:r>
          </a:p>
        </p:txBody>
      </p:sp>
      <p:sp>
        <p:nvSpPr>
          <p:cNvPr id="8" name="Prostokąt 7"/>
          <p:cNvSpPr/>
          <p:nvPr/>
        </p:nvSpPr>
        <p:spPr>
          <a:xfrm>
            <a:off x="503856" y="1700808"/>
            <a:ext cx="3816116" cy="147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miała utracić ziemie na wschód od linii Curzona (wzdłuż Bugu)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rekompensata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tereny na zachodzie (po Odrę) i szeroki dostęp do Bałtyku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miała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utrzymywać „przyjazne stosunki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ZSRR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facto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zależna) </a:t>
            </a:r>
          </a:p>
        </p:txBody>
      </p:sp>
      <p:cxnSp>
        <p:nvCxnSpPr>
          <p:cNvPr id="11" name="Łącznik prosty 10"/>
          <p:cNvCxnSpPr/>
          <p:nvPr/>
        </p:nvCxnSpPr>
        <p:spPr>
          <a:xfrm>
            <a:off x="503238" y="3284982"/>
            <a:ext cx="3816616" cy="0"/>
          </a:xfrm>
          <a:prstGeom prst="line">
            <a:avLst/>
          </a:prstGeom>
          <a:ln w="9525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rostokąt 11"/>
          <p:cNvSpPr/>
          <p:nvPr/>
        </p:nvSpPr>
        <p:spPr>
          <a:xfrm>
            <a:off x="503856" y="3356990"/>
            <a:ext cx="3816116" cy="147616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Zakładając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 Polacy dowiedzieliby się od razu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decyzjach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wielkiej trójki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 co mogliby zrobić, aby zatrzymać taki rozwój wypadków?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824028" y="1376363"/>
            <a:ext cx="4319972" cy="4789487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5760132" y="1376363"/>
            <a:ext cx="3383868" cy="4789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1"/>
          <a:stretch/>
        </p:blipFill>
        <p:spPr>
          <a:xfrm>
            <a:off x="5004049" y="1544956"/>
            <a:ext cx="4140460" cy="336020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6" name="pole tekstowe 15"/>
          <p:cNvSpPr txBox="1"/>
          <p:nvPr/>
        </p:nvSpPr>
        <p:spPr>
          <a:xfrm>
            <a:off x="5004048" y="5013200"/>
            <a:ext cx="1980219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Wielka </a:t>
            </a:r>
            <a:r>
              <a:rPr lang="pl-PL" sz="700" dirty="0" smtClean="0"/>
              <a:t>trójka </a:t>
            </a:r>
            <a:r>
              <a:rPr lang="pl-PL" sz="700" dirty="0" smtClean="0"/>
              <a:t>podczas konferencji w Teheranie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8" grpId="0"/>
      <p:bldP spid="12" grpId="0"/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572000" y="1376363"/>
            <a:ext cx="4572000" cy="378142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5724128" y="1376363"/>
            <a:ext cx="3419872" cy="37814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Plany </a:t>
            </a:r>
            <a:r>
              <a:rPr lang="pl-PL" b="1" dirty="0">
                <a:solidFill>
                  <a:schemeClr val="tx2"/>
                </a:solidFill>
              </a:rPr>
              <a:t>Stalina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79175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lipca 1944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powołanie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Polskiego Komitetu Wyzwolenia Narodowego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(zalążek rządu)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PKWN </a:t>
            </a:r>
          </a:p>
        </p:txBody>
      </p:sp>
      <p:sp>
        <p:nvSpPr>
          <p:cNvPr id="18" name="pole tekstowe 17"/>
          <p:cNvSpPr txBox="1"/>
          <p:nvPr/>
        </p:nvSpPr>
        <p:spPr>
          <a:xfrm>
            <a:off x="4752020" y="4101404"/>
            <a:ext cx="3384000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Manifest PKWN</a:t>
            </a:r>
            <a:endParaRPr lang="pl-PL" sz="700" i="1" dirty="0"/>
          </a:p>
        </p:txBody>
      </p:sp>
      <p:sp>
        <p:nvSpPr>
          <p:cNvPr id="9" name="Prostokąt 8"/>
          <p:cNvSpPr/>
          <p:nvPr/>
        </p:nvSpPr>
        <p:spPr>
          <a:xfrm>
            <a:off x="503547" y="2168860"/>
            <a:ext cx="3888000" cy="11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uregulowanie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granic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reforma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rolna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swobody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obywatelskie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londyński jest nielegalny</a:t>
            </a:r>
          </a:p>
        </p:txBody>
      </p:sp>
      <p:sp>
        <p:nvSpPr>
          <p:cNvPr id="10" name="Prostokąt 9"/>
          <p:cNvSpPr/>
          <p:nvPr/>
        </p:nvSpPr>
        <p:spPr>
          <a:xfrm>
            <a:off x="503547" y="3465132"/>
            <a:ext cx="3888000" cy="115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31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grudnia 1944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PKWN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przekształcił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 Tymczasowy Rzeczypospolitej Polskiej</a:t>
            </a:r>
          </a:p>
        </p:txBody>
      </p:sp>
      <p:cxnSp>
        <p:nvCxnSpPr>
          <p:cNvPr id="11" name="Łącznik prosty 10"/>
          <p:cNvCxnSpPr/>
          <p:nvPr/>
        </p:nvCxnSpPr>
        <p:spPr>
          <a:xfrm>
            <a:off x="503548" y="3392996"/>
            <a:ext cx="3816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" t="827" r="1861" b="63126"/>
          <a:stretch/>
        </p:blipFill>
        <p:spPr>
          <a:xfrm>
            <a:off x="4752020" y="1556792"/>
            <a:ext cx="4176464" cy="2472186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5" grpId="0" animBg="1"/>
      <p:bldP spid="35" grpId="0"/>
      <p:bldP spid="18" grpId="0" animBg="1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79"/>
            <a:ext cx="3906812" cy="4967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79"/>
            <a:ext cx="1079543" cy="4967895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Konferencja </a:t>
            </a:r>
            <a:r>
              <a:rPr lang="pl-PL" b="1" dirty="0">
                <a:solidFill>
                  <a:srgbClr val="013974"/>
                </a:solidFill>
              </a:rPr>
              <a:t>w Jałcie</a:t>
            </a:r>
          </a:p>
        </p:txBody>
      </p:sp>
      <p:sp>
        <p:nvSpPr>
          <p:cNvPr id="51" name="Prostokąt 50"/>
          <p:cNvSpPr/>
          <p:nvPr/>
        </p:nvSpPr>
        <p:spPr>
          <a:xfrm>
            <a:off x="4572000" y="1376770"/>
            <a:ext cx="4068452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1945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</a:t>
            </a:r>
          </a:p>
        </p:txBody>
      </p:sp>
      <p:sp>
        <p:nvSpPr>
          <p:cNvPr id="62" name="pole tekstowe 61"/>
          <p:cNvSpPr txBox="1"/>
          <p:nvPr/>
        </p:nvSpPr>
        <p:spPr>
          <a:xfrm>
            <a:off x="2557570" y="4113076"/>
            <a:ext cx="172785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 err="1" smtClean="0"/>
              <a:t>Xxxx</a:t>
            </a:r>
            <a:endParaRPr lang="pl-PL" sz="700" dirty="0"/>
          </a:p>
        </p:txBody>
      </p:sp>
      <p:sp>
        <p:nvSpPr>
          <p:cNvPr id="11" name="Prostokąt 10"/>
          <p:cNvSpPr/>
          <p:nvPr/>
        </p:nvSpPr>
        <p:spPr>
          <a:xfrm>
            <a:off x="4572000" y="3789040"/>
            <a:ext cx="4068452" cy="72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Zakładając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że Polacy dowiedzieliby się od razu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decyzjach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wielkiej trójki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to co mogliby zrobić,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zatrzymać taki rozwój wypadków?</a:t>
            </a:r>
          </a:p>
        </p:txBody>
      </p:sp>
      <p:cxnSp>
        <p:nvCxnSpPr>
          <p:cNvPr id="12" name="Łącznik prosty 11"/>
          <p:cNvCxnSpPr/>
          <p:nvPr/>
        </p:nvCxnSpPr>
        <p:spPr>
          <a:xfrm>
            <a:off x="4572000" y="3717032"/>
            <a:ext cx="406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2" t="712" r="22026" b="9365"/>
          <a:stretch/>
        </p:blipFill>
        <p:spPr>
          <a:xfrm>
            <a:off x="702618" y="1628800"/>
            <a:ext cx="3564396" cy="4541348"/>
          </a:xfrm>
          <a:prstGeom prst="rect">
            <a:avLst/>
          </a:prstGeom>
          <a:ln w="12700">
            <a:solidFill>
              <a:schemeClr val="accent1">
                <a:lumMod val="90000"/>
              </a:schemeClr>
            </a:solidFill>
          </a:ln>
        </p:spPr>
      </p:pic>
      <p:sp>
        <p:nvSpPr>
          <p:cNvPr id="14" name="pole tekstowe 13"/>
          <p:cNvSpPr txBox="1"/>
          <p:nvPr/>
        </p:nvSpPr>
        <p:spPr>
          <a:xfrm>
            <a:off x="2663788" y="5625244"/>
            <a:ext cx="1771251" cy="216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 smtClean="0"/>
              <a:t>Wielka </a:t>
            </a:r>
            <a:r>
              <a:rPr lang="pl-PL" sz="700" dirty="0" smtClean="0"/>
              <a:t>trójka </a:t>
            </a:r>
            <a:r>
              <a:rPr lang="pl-PL" sz="700" dirty="0" smtClean="0"/>
              <a:t>podczas konferencji w Jałcie</a:t>
            </a:r>
            <a:endParaRPr lang="pl-PL" sz="700" i="1" dirty="0"/>
          </a:p>
        </p:txBody>
      </p:sp>
      <p:sp>
        <p:nvSpPr>
          <p:cNvPr id="17" name="Prostokąt 16"/>
          <p:cNvSpPr/>
          <p:nvPr/>
        </p:nvSpPr>
        <p:spPr>
          <a:xfrm>
            <a:off x="4572000" y="1664769"/>
            <a:ext cx="4068452" cy="201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wschodnia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granica Polski wzdłuż linii Curzona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miała poszerzyć swoje terytorium na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zachodzie i na północy 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 miał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powstać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drodze przekształcenia „na szerszej podstawie demokratycznej” Rządu Tymczasowego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rząd miał przeprowadzić „wolne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nieskrępowane” wybory</a:t>
            </a:r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51" grpId="0"/>
      <p:bldP spid="11" grpId="0"/>
      <p:bldP spid="14" grpId="0" animBg="1"/>
      <p:bldP spid="17" grpId="0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14424</TotalTime>
  <Words>266</Words>
  <Application>Microsoft Office PowerPoint</Application>
  <PresentationFormat>Pokaz na ekranie (4:3)</PresentationFormat>
  <Paragraphs>49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Piotr Salewski</cp:lastModifiedBy>
  <cp:revision>1904</cp:revision>
  <dcterms:created xsi:type="dcterms:W3CDTF">2015-10-29T10:43:43Z</dcterms:created>
  <dcterms:modified xsi:type="dcterms:W3CDTF">2023-12-15T10:46:57Z</dcterms:modified>
</cp:coreProperties>
</file>