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08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4042"/>
        <p:guide orient="horz" pos="527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6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Polityka zagraniczna II Rzeczpospolitej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Polityka zagraniczna II Rzeczpospolitej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Polityka zagraniczna II Rzeczpospolitej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Polityka zagraniczna II Rzeczpospolitej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4326" r="3634" b="19551"/>
          <a:stretch/>
        </p:blipFill>
        <p:spPr>
          <a:xfrm>
            <a:off x="4503636" y="1340768"/>
            <a:ext cx="4136816" cy="4080533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68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Polityka zagraniczna II Rzeczpospolitej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2" y="4022503"/>
            <a:ext cx="1497032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7452320" y="4463904"/>
            <a:ext cx="118844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Propozycja granic państwa polskiego po zakończeniu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I </a:t>
            </a:r>
            <a:r>
              <a:rPr lang="pl-PL" sz="700" dirty="0"/>
              <a:t>wojny światowej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scharakteryzujesz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sytuację międzynarodową Rzeczpospolitej po 1918 r.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relacje II Rzeczpospolitej z Niemcami i ZSRS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czym polegała polityka równowagi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sąsiadów Rzeczpospolitej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sukcesy i niepowodzenia polskiej polityki zagranicznej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Sytuacja </a:t>
            </a:r>
            <a:r>
              <a:rPr lang="pl-PL" b="1" dirty="0">
                <a:solidFill>
                  <a:schemeClr val="tx2"/>
                </a:solidFill>
              </a:rPr>
              <a:t>Polski po wielkiej wojnie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47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47721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1376772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Rzeczpospolita graniczyła z sześcioma państwami oraz z Wolnym Miastem Gdańskiem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03547" y="1916832"/>
            <a:ext cx="3888000" cy="11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przyjazne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stosunki miała tylko z Łotwą i Rumunią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traktowała Polskę jak wroga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zagrożeniem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Polski były Niemcy i Związek Sowiecki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503547" y="3140968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 polskich stało się umocnienie pozycji międzynarodowej Polski i zagwarantowanie nienaruszalności jej granic 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068960"/>
            <a:ext cx="39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02" y="1088740"/>
            <a:ext cx="4329712" cy="482453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3991503" y="4869788"/>
            <a:ext cx="1440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 smtClean="0"/>
              <a:t>Ustalenie granic </a:t>
            </a:r>
            <a:r>
              <a:rPr lang="pl-PL" sz="700" dirty="0" smtClean="0"/>
              <a:t>Polski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z Niemcami i z Czechosłowacją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18" grpId="0"/>
      <p:bldP spid="25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394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394688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Sytuacja </a:t>
            </a:r>
            <a:r>
              <a:rPr lang="pl-PL" b="1" dirty="0">
                <a:solidFill>
                  <a:srgbClr val="013974"/>
                </a:solidFill>
              </a:rPr>
              <a:t>Polski po wielkiej wojnie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1"/>
            <a:ext cx="4068329" cy="180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1922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układ w </a:t>
            </a: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Rapallo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ZSRS nawiązały stosunki dyplomatyczne, zrzekły się wzajemnych odszkodowań i rozpoczęły tajną współpracę wojskową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zmora Rapallo”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sojuszu państw wrogo nastawionych do Polski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y 16"/>
          <p:cNvCxnSpPr/>
          <p:nvPr/>
        </p:nvCxnSpPr>
        <p:spPr>
          <a:xfrm>
            <a:off x="4572126" y="3212976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572434" y="3248980"/>
            <a:ext cx="4068329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1925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układ w Locarno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434" y="3537012"/>
            <a:ext cx="4068329" cy="180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uznały swoją granicę z Francją i Belgią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takiej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gwarancji nie otrzymała ani Polska, ani Czechosłowacja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zmora Locarno”</a:t>
            </a:r>
          </a:p>
          <a:p>
            <a:pPr marL="90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przyzwolenie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Niemców do kwestionowania przebiegu ich granicy na wschodzie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1977" b="2201"/>
          <a:stretch/>
        </p:blipFill>
        <p:spPr>
          <a:xfrm>
            <a:off x="647564" y="1592796"/>
            <a:ext cx="3616276" cy="3132348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4" name="pole tekstowe 33"/>
          <p:cNvSpPr txBox="1"/>
          <p:nvPr/>
        </p:nvSpPr>
        <p:spPr>
          <a:xfrm>
            <a:off x="2823840" y="4833156"/>
            <a:ext cx="144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Uczestnicy konferencji w Locarno</a:t>
            </a:r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8" grpId="0"/>
      <p:bldP spid="11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572000" y="1376363"/>
            <a:ext cx="4572000" cy="4428901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Sojusz </a:t>
            </a:r>
            <a:r>
              <a:rPr lang="pl-PL" b="1" dirty="0">
                <a:solidFill>
                  <a:schemeClr val="tx2"/>
                </a:solidFill>
              </a:rPr>
              <a:t>z Francją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Polskę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Francję łączyły obawy, że Niemcy będą dążyły do rewizji swoich granic i odzyskania statusu mocarstwa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503547" y="2133080"/>
            <a:ext cx="3888000" cy="323812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1921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sojusz Polski i Francji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2096852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3547" y="2420888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wzajemna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w wypadku agresji Niemiec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 z państw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503238" y="2996952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3050790"/>
            <a:ext cx="3888000" cy="64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1921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sojusz Polski i Rumunii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wzajemna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na wypadek agresji ZSRS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9320" r="16352" b="3190"/>
          <a:stretch/>
        </p:blipFill>
        <p:spPr>
          <a:xfrm>
            <a:off x="4686191" y="1471756"/>
            <a:ext cx="3954261" cy="3402546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4686191" y="4977196"/>
            <a:ext cx="241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Wizyta Naczelnika Państwa Józefa Piłsudskiego we Francji</a:t>
            </a:r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14" grpId="0"/>
      <p:bldP spid="21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104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10416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Stosunki </a:t>
            </a:r>
            <a:r>
              <a:rPr lang="pl-PL" b="1" dirty="0">
                <a:solidFill>
                  <a:srgbClr val="013974"/>
                </a:solidFill>
              </a:rPr>
              <a:t>z </a:t>
            </a:r>
            <a:r>
              <a:rPr lang="pl-PL" b="1" dirty="0" smtClean="0">
                <a:solidFill>
                  <a:srgbClr val="013974"/>
                </a:solidFill>
              </a:rPr>
              <a:t>Niemcami</a:t>
            </a:r>
            <a:endParaRPr lang="pl-PL" b="1" dirty="0">
              <a:solidFill>
                <a:srgbClr val="013974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428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1925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wobec odmowy Polski na żądania Niemiec dotyczące zgody na zmianę granic, Niemcy zaprzestały importowania polskiego węgla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odpowiedzi Polacy zakazali importu wielu towarów niemieckich, a na inne nałożyli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cła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rozpoczęła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wojna celna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zachwiała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 gospodarką Polski, ale też zmusiła państwo do podjęcia działań, które miały przeciwdziałać stratom gospodarczym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rozpoczęto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produkcję towarów dotychczas sprowadzanych z Niemiec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znaleziono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rynki zbytu dla polskich towarów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przyspieszono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pracę przy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budowie portu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Gdyni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rozpoczęto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budowę magistrali kolejowej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r="18868" b="2668"/>
          <a:stretch/>
        </p:blipFill>
        <p:spPr>
          <a:xfrm>
            <a:off x="638752" y="1567905"/>
            <a:ext cx="3655255" cy="3337259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2566157" y="4981216"/>
            <a:ext cx="172785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Wznoszenie wiaduktu na budowanym drugim torze magistrali węglowej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w </a:t>
            </a:r>
            <a:r>
              <a:rPr lang="pl-PL" sz="700" dirty="0"/>
              <a:t>Tczewie</a:t>
            </a:r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Polityka </a:t>
            </a:r>
            <a:r>
              <a:rPr lang="pl-PL" b="1" dirty="0">
                <a:solidFill>
                  <a:schemeClr val="tx2"/>
                </a:solidFill>
              </a:rPr>
              <a:t>zagraniczna Józefa Piłsudskiego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5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zamachu majowego (1926 r.) polityką zagraniczną kierował Józef Piłsudski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tym okresie na jaw wyszła bezsilność Ligi Narodów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Piłsudski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ufał też zbiorowym układom bezpieczeństwa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zdawał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sobie sprawę, że największym zagrożeniem dla Polski są Niemcy i ZSRS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dlatego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zdecydował się prowadzić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politykę równowagi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744114" y="1349263"/>
            <a:ext cx="3888000" cy="97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śmierci Piłsudskiego politykę równowagi prowadził minister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 Beck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503238" y="393305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503547" y="3969060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1932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pakt o nieagresji z ZSRS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780114" y="1916832"/>
            <a:ext cx="4363886" cy="494116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03547" y="4257092"/>
            <a:ext cx="3888000" cy="61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strony wyrzekły się wojny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ZSRS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uznał polską granicę wschodnią</a:t>
            </a:r>
          </a:p>
        </p:txBody>
      </p:sp>
      <p:cxnSp>
        <p:nvCxnSpPr>
          <p:cNvPr id="26" name="Łącznik prosty 25"/>
          <p:cNvCxnSpPr/>
          <p:nvPr/>
        </p:nvCxnSpPr>
        <p:spPr>
          <a:xfrm>
            <a:off x="503238" y="4869092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503547" y="4869501"/>
            <a:ext cx="3888000" cy="1691847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1934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deklaracja o niestosowaniu przemocy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Niemcami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wykorzystywała niechęć między nazizmem a komunizmem, starając się lawirować między oboma państwami totalitarnymi za swoją zachodnią i wschodnią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granicą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3831" r="5901" b="16178"/>
          <a:stretch/>
        </p:blipFill>
        <p:spPr>
          <a:xfrm>
            <a:off x="4926442" y="2057877"/>
            <a:ext cx="3647910" cy="2664405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0" name="pole tekstowe 29"/>
          <p:cNvSpPr txBox="1"/>
          <p:nvPr/>
        </p:nvSpPr>
        <p:spPr>
          <a:xfrm>
            <a:off x="4777939" y="2292168"/>
            <a:ext cx="1522253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800" dirty="0" smtClean="0"/>
              <a:t>Podpisanie </a:t>
            </a:r>
            <a:r>
              <a:rPr lang="pl-PL" sz="800" dirty="0"/>
              <a:t>polsko-radzieckiego układu o nieagresji</a:t>
            </a:r>
            <a:endParaRPr lang="pl-PL" sz="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/>
        </p:blipFill>
        <p:spPr>
          <a:xfrm>
            <a:off x="5148064" y="3883651"/>
            <a:ext cx="1985803" cy="253302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29" name="pole tekstowe 28"/>
          <p:cNvSpPr txBox="1"/>
          <p:nvPr/>
        </p:nvSpPr>
        <p:spPr>
          <a:xfrm>
            <a:off x="4777939" y="5917765"/>
            <a:ext cx="61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Józef Beck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5" grpId="0"/>
      <p:bldP spid="20" grpId="0" animBg="1"/>
      <p:bldP spid="24" grpId="0"/>
      <p:bldP spid="28" grpId="0"/>
      <p:bldP spid="30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Zajęcie </a:t>
            </a:r>
            <a:r>
              <a:rPr lang="pl-PL" b="1" dirty="0">
                <a:solidFill>
                  <a:schemeClr val="tx2"/>
                </a:solidFill>
              </a:rPr>
              <a:t>Zaolzia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1188132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1938 r., po zakończeniu konferencji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Monachium, która doprowadziła do rozbioru Czechosłowacji, Polacy wykorzystali słabość południowego sąsiada i postawiali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ultimatum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sprawie natychmiastowego oddania Zaolzia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256076" y="1376363"/>
            <a:ext cx="3887924" cy="442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000" y="1375741"/>
            <a:ext cx="1008112" cy="443407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3547" y="2564904"/>
            <a:ext cx="3888000" cy="194421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Polsce działanie to zostało uznane za sukces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granicą odebrano to krytycznie (Polska ramię w ramię z Niemcami Hitlera dokonała rozbioru sąsiada)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"/>
          <a:stretch/>
        </p:blipFill>
        <p:spPr>
          <a:xfrm>
            <a:off x="4722795" y="1522294"/>
            <a:ext cx="4421205" cy="305883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4714684" y="4653136"/>
            <a:ext cx="2161572" cy="216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Defilada wojsk polskich w Cieszynie po zajęciu Zaolzia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841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16" grpId="0"/>
      <p:bldP spid="41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14346</TotalTime>
  <Words>426</Words>
  <Application>Microsoft Office PowerPoint</Application>
  <PresentationFormat>Pokaz na ekranie (4:3)</PresentationFormat>
  <Paragraphs>71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1890</cp:revision>
  <dcterms:created xsi:type="dcterms:W3CDTF">2015-10-29T10:43:43Z</dcterms:created>
  <dcterms:modified xsi:type="dcterms:W3CDTF">2023-12-07T11:30:24Z</dcterms:modified>
</cp:coreProperties>
</file>