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102"/>
      </p:cViewPr>
      <p:guideLst>
        <p:guide orient="horz" pos="4042"/>
        <p:guide orient="horz" pos="107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olimpijskim stadionie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 olimpijskim stadionie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 olimpijskim stadionie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 olimpijskim stadionie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01.12.2023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7" r="14884"/>
          <a:stretch/>
        </p:blipFill>
        <p:spPr>
          <a:xfrm>
            <a:off x="1151620" y="1341438"/>
            <a:ext cx="7488832" cy="3943187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Na olimpijskim stadionie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308303" y="4380320"/>
            <a:ext cx="1338747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Ruiny starożytnej Olimpii</a:t>
            </a:r>
            <a:endParaRPr lang="pl-PL" sz="700" i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3" y="4022503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jaką rolę w życiu Greków odgrywał sport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przebiegu igrzysk olimpijskich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zasady, zgodnie z którymi odbywały się starożytne igrzyska olimpijskie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najważniejsze informacje dotyczące organizacji i przebiegu igrzysk olimpijskich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dyscypliny sportowe obecne na starożytnych igrzyskach olimpijskich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Sport </a:t>
            </a:r>
            <a:r>
              <a:rPr lang="pl-PL" b="1" dirty="0">
                <a:solidFill>
                  <a:schemeClr val="tx2"/>
                </a:solidFill>
              </a:rPr>
              <a:t>w życiu Greków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1"/>
            <a:ext cx="3888000" cy="15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wierzyli, że każdy z nich powinien być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„piękny i dobry”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Greków okazją do kształtowania pięknego ciała i dzielnego ducha był sport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chłopcy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trenowali po szkole w specjalnych miejscach nazywanych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gimnazjonami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503547" y="2925000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treningi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sportowe pozwalały też przygotować się na wypadek wojny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346500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503547" y="3501008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większe miasto posiadało własny stadion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igrzyska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czyli zawody sportowe i artystyczne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2" r="12265"/>
          <a:stretch/>
        </p:blipFill>
        <p:spPr>
          <a:xfrm>
            <a:off x="4752020" y="1388392"/>
            <a:ext cx="4428492" cy="5089177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3815916" y="5625268"/>
            <a:ext cx="133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Ruiny greckiego gimnazjonu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4" grpId="0"/>
      <p:bldP spid="13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r="22674"/>
          <a:stretch/>
        </p:blipFill>
        <p:spPr>
          <a:xfrm>
            <a:off x="611559" y="1700213"/>
            <a:ext cx="3708413" cy="4127996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Igrzyska </a:t>
            </a:r>
            <a:r>
              <a:rPr lang="pl-PL" b="1" dirty="0">
                <a:solidFill>
                  <a:srgbClr val="013974"/>
                </a:solidFill>
              </a:rPr>
              <a:t>olimpijskie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2"/>
            <a:ext cx="4248037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znane igrzyska zorganizowano w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776 r. p.n.e.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odbyły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w miejscowości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Olimpia</a:t>
            </a:r>
          </a:p>
        </p:txBody>
      </p:sp>
      <p:cxnSp>
        <p:nvCxnSpPr>
          <p:cNvPr id="30" name="Łącznik prosty 29"/>
          <p:cNvCxnSpPr/>
          <p:nvPr/>
        </p:nvCxnSpPr>
        <p:spPr>
          <a:xfrm>
            <a:off x="4572126" y="4401108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4572435" y="4437112"/>
            <a:ext cx="4068328" cy="133214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między igrzyskami Grecy nazywali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olimpiadą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4572435" y="1952835"/>
            <a:ext cx="3888000" cy="2412269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uroczystość ku czci Zeusa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zawodnicy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występowali nago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zawodach brali udział mężczyźni i chłopcy od 12. roku życia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rywalizowano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kilku konkurencjach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odbywały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także zawody artystyczne (np. muzyczne i poetyckie)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nagrodę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otrzymywali tylko zwycięzcy, a więc ci, którzy zajęli pierwsze miejsce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2672784" y="5949304"/>
            <a:ext cx="1656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pPr algn="ctr"/>
            <a:r>
              <a:rPr lang="pl-PL" sz="700" dirty="0"/>
              <a:t>Wejście na stadion w greckiej Olimpii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31" grpId="0"/>
      <p:bldP spid="33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472406" cy="385283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Przed </a:t>
            </a:r>
            <a:r>
              <a:rPr lang="pl-PL" b="1" dirty="0">
                <a:solidFill>
                  <a:schemeClr val="tx2"/>
                </a:solidFill>
              </a:rPr>
              <a:t>igrzyskami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pokój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boży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/>
          <p:cNvCxnSpPr/>
          <p:nvPr/>
        </p:nvCxnSpPr>
        <p:spPr>
          <a:xfrm>
            <a:off x="503238" y="17008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rostokąt 39"/>
          <p:cNvSpPr/>
          <p:nvPr/>
        </p:nvSpPr>
        <p:spPr>
          <a:xfrm>
            <a:off x="503547" y="1736812"/>
            <a:ext cx="3888000" cy="100811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ogłaszany we wszystkich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miastach-</a:t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-państwach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toczenia wojen aż do powrotu zawodników i widzów do domu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278092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547" y="2816932"/>
            <a:ext cx="3888000" cy="165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zawodnicy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czyli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atleci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 miesiąc przed igrzyskami przybywali do Olimpii 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składali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przysięgę przed posągiem Zeusa,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uczciwie trenowali przez co najmniej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miesięcy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okiem sędziów trenowali przez 30 dni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20" y="1481038"/>
            <a:ext cx="4300193" cy="284806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6948456" y="4401108"/>
            <a:ext cx="172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Pozostałości po stadionie w Olimpii. To tam rozgrywały się zawody sportowe 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7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Olimpijskie </a:t>
            </a:r>
            <a:r>
              <a:rPr lang="pl-PL" b="1" dirty="0">
                <a:solidFill>
                  <a:srgbClr val="013974"/>
                </a:solidFill>
              </a:rPr>
              <a:t>dyscypliny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2556285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igrzyska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trwały pięć dni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dyscypliny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lekkoatletyczne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konkurencja to bieg na dystansie jednego stadionu (192 metry)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biegi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dłuższych dystansach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bieg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hełmie i z tarczą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dal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rzut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oszczepem,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rzut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dyskiem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4572000" y="4005140"/>
            <a:ext cx="4068452" cy="11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ciężka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atletyka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zapasy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boks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pankration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(połączenie zapasów z boksem)</a:t>
            </a:r>
          </a:p>
        </p:txBody>
      </p:sp>
      <p:cxnSp>
        <p:nvCxnSpPr>
          <p:cNvPr id="60" name="Łącznik prosty 59"/>
          <p:cNvCxnSpPr/>
          <p:nvPr/>
        </p:nvCxnSpPr>
        <p:spPr>
          <a:xfrm>
            <a:off x="4571691" y="3969136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4572000" y="5265284"/>
            <a:ext cx="4068452" cy="64799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sporty brutalne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dyscypliny miały uczyć odporności na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ból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/>
          <p:cNvCxnSpPr/>
          <p:nvPr/>
        </p:nvCxnSpPr>
        <p:spPr>
          <a:xfrm>
            <a:off x="4571691" y="5229200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" b="2122"/>
          <a:stretch/>
        </p:blipFill>
        <p:spPr>
          <a:xfrm>
            <a:off x="623916" y="1556793"/>
            <a:ext cx="3663460" cy="4860540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623916" y="5301240"/>
            <a:ext cx="20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Rzeźba przedstawiająca dyskobola, czyli zawodnika rzucającego dyskiem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56" grpId="0"/>
      <p:bldP spid="19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Zwycięzcy </a:t>
            </a:r>
            <a:r>
              <a:rPr lang="pl-PL" b="1" dirty="0">
                <a:solidFill>
                  <a:schemeClr val="tx2"/>
                </a:solidFill>
              </a:rPr>
              <a:t>igrzysk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nagrody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rozdawano ostatniego dnia igrzysk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968044" y="944724"/>
            <a:ext cx="1079543" cy="5226096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40" name="Łącznik prosty 39"/>
          <p:cNvCxnSpPr/>
          <p:nvPr/>
        </p:nvCxnSpPr>
        <p:spPr>
          <a:xfrm>
            <a:off x="503238" y="1700808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503547" y="2060848"/>
            <a:ext cx="3888000" cy="82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zwycięzca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mógł też wystawić sobie pomnik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Olimpii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także ucztę dla zwycięzców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503547" y="2960948"/>
            <a:ext cx="3888000" cy="97210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powrocie do polis zwycięzca otrzymywał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 miasta-państwa tytuł honorowego obywatela, dożywotnie utrzymanie i zwolnienie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podatków</a:t>
            </a: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292494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>
            <a:off x="4968044" y="5373264"/>
            <a:ext cx="2302988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Tak mógł wyglądać wieniec, który otrzymywał zwycięzca każdej z konkurencji organizowanej podczas igrzysk</a:t>
            </a:r>
            <a:endParaRPr lang="pl-PL" sz="700" i="1" dirty="0"/>
          </a:p>
        </p:txBody>
      </p:sp>
      <p:sp>
        <p:nvSpPr>
          <p:cNvPr id="20" name="Prostokąt 19"/>
          <p:cNvSpPr/>
          <p:nvPr/>
        </p:nvSpPr>
        <p:spPr>
          <a:xfrm>
            <a:off x="503547" y="1756229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wieniec oliwny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7" t="3341" r="19682" b="5113"/>
          <a:stretch/>
        </p:blipFill>
        <p:spPr>
          <a:xfrm>
            <a:off x="4977569" y="1376363"/>
            <a:ext cx="4175956" cy="3899236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3" grpId="0"/>
      <p:bldP spid="44" grpId="0"/>
      <p:bldP spid="41" grpId="0" animBg="1"/>
      <p:bldP spid="20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13791</TotalTime>
  <Words>347</Words>
  <Application>Microsoft Office PowerPoint</Application>
  <PresentationFormat>Pokaz na ekranie (4:3)</PresentationFormat>
  <Paragraphs>66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1849</cp:revision>
  <dcterms:created xsi:type="dcterms:W3CDTF">2015-10-29T10:43:43Z</dcterms:created>
  <dcterms:modified xsi:type="dcterms:W3CDTF">2023-12-01T07:01:00Z</dcterms:modified>
</cp:coreProperties>
</file>