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96"/>
      </p:cViewPr>
      <p:guideLst>
        <p:guide orient="horz" pos="4042"/>
        <p:guide orient="horz" pos="504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Cywilizacje Sumerów, doliny Indusu i Chin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Cywilizacje Sumerów, doliny Indusu i Chin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Cywilizacje Sumerów, doliny Indusu i Chin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Cywilizacje Sumerów, doliny Indusu i Chin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/>
          <a:stretch/>
        </p:blipFill>
        <p:spPr>
          <a:xfrm>
            <a:off x="503238" y="1351133"/>
            <a:ext cx="8137525" cy="3904927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Cywilizacje Sumerów, </a:t>
            </a: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doliny </a:t>
            </a:r>
            <a:b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Indusu </a:t>
            </a: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i Chin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022503"/>
            <a:ext cx="1538160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omówisz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położenie geograficzne pierwszych cywilizacji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czym są społeczeństwa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 doszło do powstania cywilizacji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zlokalizujesz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przestrzeni cywilizacje Sumerów, Indii i Chin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wspólne cechy pierwszych cywilizacji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największe osiągnięcia tych cywilizacji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70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Co </a:t>
            </a:r>
            <a:r>
              <a:rPr lang="pl-PL" b="1" dirty="0">
                <a:solidFill>
                  <a:schemeClr val="tx2"/>
                </a:solidFill>
              </a:rPr>
              <a:t>to jest społeczeństwo?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1376362"/>
            <a:ext cx="3887924" cy="477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1375740"/>
            <a:ext cx="1295876" cy="47835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3547" y="1376772"/>
            <a:ext cx="3888000" cy="2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wywodzi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z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neolitycznych rolników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547" y="1736868"/>
            <a:ext cx="3888000" cy="32390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ludzi, która: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503238" y="1700808"/>
            <a:ext cx="370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3547" y="2024844"/>
            <a:ext cx="3888000" cy="1368152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jednym terenie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podlega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 samej władzy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czuje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łączność między sobą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dostrzega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różnice między sobą a innymi społeczeństwami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10" y="3573016"/>
            <a:ext cx="6552220" cy="226632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79"/>
            <a:ext cx="3906812" cy="3996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79"/>
            <a:ext cx="1079543" cy="3996445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Co </a:t>
            </a:r>
            <a:r>
              <a:rPr lang="pl-PL" b="1" dirty="0">
                <a:solidFill>
                  <a:srgbClr val="013974"/>
                </a:solidFill>
              </a:rPr>
              <a:t>to jest cywilizacja?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0"/>
            <a:ext cx="4068329" cy="504000"/>
          </a:xfrm>
          <a:prstGeom prst="rect">
            <a:avLst/>
          </a:prstGeom>
          <a:ln w="9525">
            <a:solidFill>
              <a:schemeClr val="tx2"/>
            </a:solidFill>
          </a:ln>
        </p:spPr>
        <p:txBody>
          <a:bodyPr wrap="square" lIns="108000" tIns="36000" rIns="0" bIns="0" anchor="t">
            <a:noAutofit/>
          </a:bodyPr>
          <a:lstStyle/>
          <a:p>
            <a:pPr marL="0" lvl="1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pracy (społeczności dzielą się między sobą różnymi zadaniami)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434" y="2300865"/>
            <a:ext cx="4068329" cy="504000"/>
          </a:xfrm>
          <a:prstGeom prst="rect">
            <a:avLst/>
          </a:prstGeom>
          <a:ln w="9525">
            <a:solidFill>
              <a:schemeClr val="tx2"/>
            </a:solidFill>
          </a:ln>
        </p:spPr>
        <p:txBody>
          <a:bodyPr wrap="square" lIns="108000" tIns="36000" rIns="0" bIns="0" anchor="t">
            <a:noAutofit/>
          </a:bodyPr>
          <a:lstStyle/>
          <a:p>
            <a:pPr marL="0" lvl="1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pojawienie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władzy (część osób koordynuje działania pozostałych)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572434" y="3224960"/>
            <a:ext cx="4068329" cy="288000"/>
          </a:xfrm>
          <a:prstGeom prst="rect">
            <a:avLst/>
          </a:prstGeom>
          <a:ln w="9525">
            <a:solidFill>
              <a:schemeClr val="tx2"/>
            </a:solidFill>
          </a:ln>
        </p:spPr>
        <p:txBody>
          <a:bodyPr wrap="square" lIns="108000" tIns="36000" rIns="0" bIns="0" anchor="t">
            <a:noAutofit/>
          </a:bodyPr>
          <a:lstStyle/>
          <a:p>
            <a:pPr marL="0" lvl="1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wykształcenie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państwa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572434" y="3933056"/>
            <a:ext cx="4068329" cy="288000"/>
          </a:xfrm>
          <a:prstGeom prst="rect">
            <a:avLst/>
          </a:prstGeom>
          <a:ln w="9525">
            <a:solidFill>
              <a:schemeClr val="tx2"/>
            </a:solidFill>
          </a:ln>
        </p:spPr>
        <p:txBody>
          <a:bodyPr wrap="square" lIns="108000" tIns="36000" rIns="0" bIns="0" anchor="t">
            <a:noAutofit/>
          </a:bodyPr>
          <a:lstStyle/>
          <a:p>
            <a:pPr marL="0" lvl="1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powstanie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cywilizacji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572434" y="4293224"/>
            <a:ext cx="4068329" cy="11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poziom rozwoju społeczeństwa, </a:t>
            </a:r>
            <a:r>
              <a:rPr lang="pl-PL" sz="1400" dirty="0" smtClean="0"/>
              <a:t>które:</a:t>
            </a:r>
            <a:endParaRPr lang="pl-PL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 w osadach albo miastach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rolnictwo i rzemiosło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pisma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Łącznik prosty ze strzałką 2"/>
          <p:cNvCxnSpPr>
            <a:stCxn id="28" idx="2"/>
            <a:endCxn id="11" idx="0"/>
          </p:cNvCxnSpPr>
          <p:nvPr/>
        </p:nvCxnSpPr>
        <p:spPr>
          <a:xfrm>
            <a:off x="6606599" y="1880770"/>
            <a:ext cx="0" cy="420095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11" idx="2"/>
            <a:endCxn id="14" idx="0"/>
          </p:cNvCxnSpPr>
          <p:nvPr/>
        </p:nvCxnSpPr>
        <p:spPr>
          <a:xfrm>
            <a:off x="6606599" y="2804865"/>
            <a:ext cx="0" cy="420095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4" idx="2"/>
            <a:endCxn id="18" idx="0"/>
          </p:cNvCxnSpPr>
          <p:nvPr/>
        </p:nvCxnSpPr>
        <p:spPr>
          <a:xfrm>
            <a:off x="6606599" y="3512960"/>
            <a:ext cx="0" cy="420096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4" y="1880770"/>
            <a:ext cx="3654845" cy="2056222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14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363886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Pierwsze </a:t>
            </a:r>
            <a:r>
              <a:rPr lang="pl-PL" b="1" dirty="0">
                <a:solidFill>
                  <a:schemeClr val="tx2"/>
                </a:solidFill>
              </a:rPr>
              <a:t>cywilizacje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7488324" y="1376362"/>
            <a:ext cx="1655676" cy="477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4296" t="1776" r="3417" b="15234"/>
          <a:stretch/>
        </p:blipFill>
        <p:spPr>
          <a:xfrm>
            <a:off x="3002182" y="1615383"/>
            <a:ext cx="5638581" cy="3973857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/>
          <a:srcRect l="2945" t="87222" r="67002" b="-4"/>
          <a:stretch/>
        </p:blipFill>
        <p:spPr>
          <a:xfrm>
            <a:off x="467544" y="5590465"/>
            <a:ext cx="1836204" cy="61206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32914" t="87222" r="45198" b="-4"/>
          <a:stretch/>
        </p:blipFill>
        <p:spPr>
          <a:xfrm>
            <a:off x="467544" y="4851754"/>
            <a:ext cx="1337320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238" y="3248978"/>
            <a:ext cx="8137525" cy="3609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6840252" y="3248978"/>
            <a:ext cx="1818135" cy="3609022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518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Wspólne </a:t>
            </a:r>
            <a:r>
              <a:rPr lang="pl-PL" b="1" dirty="0">
                <a:solidFill>
                  <a:srgbClr val="013974"/>
                </a:solidFill>
              </a:rPr>
              <a:t>cechy pierwszych cywilizacji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548" y="1376771"/>
            <a:ext cx="5184576" cy="28762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położenie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podobnej szerokości geograficznej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ciepłym klimacie)</a:t>
            </a:r>
            <a:endParaRPr lang="pl-PL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03548" y="1736810"/>
            <a:ext cx="5184576" cy="32403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obecność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wielkich rzek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odgrywały rolę: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548" y="1700808"/>
            <a:ext cx="518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03548" y="2024842"/>
            <a:ext cx="5184576" cy="118813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wody pitnej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wody nawadniającej pola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pożywienia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autostrady”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3248978"/>
            <a:ext cx="6524774" cy="3167695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4068681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4068453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Dokonania </a:t>
            </a:r>
            <a:r>
              <a:rPr lang="pl-PL" b="1" dirty="0">
                <a:solidFill>
                  <a:schemeClr val="tx2"/>
                </a:solidFill>
              </a:rPr>
              <a:t>pierwszych cywilizacji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4068454" cy="176419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Zapoznajcie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z informacjami w podręczniku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18–20) na temat dokonań pierwszych cywilizacji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wynotujcie je w punktach w zeszycie. 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Zastanówcie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się, jak zmieniło się życie pierwszych społeczeństw w wyniku tych dokonań.</a:t>
            </a:r>
          </a:p>
        </p:txBody>
      </p: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600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600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Dokonania </a:t>
            </a:r>
            <a:r>
              <a:rPr lang="pl-PL" b="1" dirty="0">
                <a:solidFill>
                  <a:schemeClr val="tx2"/>
                </a:solidFill>
              </a:rPr>
              <a:t>pierwszych cywilizacji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6" y="1376772"/>
            <a:ext cx="3600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dokonaniem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stało się już ich samo powstanie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4572000" y="1375741"/>
            <a:ext cx="2088232" cy="504619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766192" y="1376363"/>
            <a:ext cx="2874571" cy="5040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503548" y="1700872"/>
            <a:ext cx="36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6" y="1736876"/>
            <a:ext cx="3600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miasta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(wszystkie cywilizacje)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pismo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(wszystkie cywilizacje)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78" y="1387779"/>
            <a:ext cx="3871922" cy="2581281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"/>
          <a:stretch/>
        </p:blipFill>
        <p:spPr>
          <a:xfrm>
            <a:off x="3096463" y="2384884"/>
            <a:ext cx="3871922" cy="2586545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331043"/>
            <a:ext cx="2883694" cy="191758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3" name="Prostokąt 12"/>
          <p:cNvSpPr/>
          <p:nvPr/>
        </p:nvSpPr>
        <p:spPr>
          <a:xfrm>
            <a:off x="503546" y="2312876"/>
            <a:ext cx="3600000" cy="162018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brąz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(wszystkie cywilizacje)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(Sumerowie)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(Sumerowie)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ceramika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(Chiny)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nawadniania pól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cywilizacje)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5766191" y="4185084"/>
            <a:ext cx="2874571" cy="2053395"/>
            <a:chOff x="5766191" y="4185084"/>
            <a:chExt cx="2874571" cy="2053395"/>
          </a:xfrm>
        </p:grpSpPr>
        <p:sp>
          <p:nvSpPr>
            <p:cNvPr id="2" name="Prostokąt 1"/>
            <p:cNvSpPr/>
            <p:nvPr/>
          </p:nvSpPr>
          <p:spPr>
            <a:xfrm>
              <a:off x="5766191" y="4185084"/>
              <a:ext cx="2874571" cy="20533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5D2EC"/>
              </a:solidFill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088" y="4381619"/>
              <a:ext cx="2334776" cy="169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 animBg="1"/>
      <p:bldP spid="33" grpId="0" animBg="1"/>
      <p:bldP spid="10" grpId="0"/>
      <p:bldP spid="13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14473</TotalTime>
  <Words>220</Words>
  <Application>Microsoft Office PowerPoint</Application>
  <PresentationFormat>Pokaz na ekranie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1903</cp:revision>
  <dcterms:created xsi:type="dcterms:W3CDTF">2015-10-29T10:43:43Z</dcterms:created>
  <dcterms:modified xsi:type="dcterms:W3CDTF">2023-12-13T15:08:15Z</dcterms:modified>
</cp:coreProperties>
</file>