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  <p:sldId id="309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96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145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Moja rodzina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Moja rodzina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Moja rodzina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Moja rodzina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2" t="12000" r="904"/>
          <a:stretch/>
        </p:blipFill>
        <p:spPr>
          <a:xfrm>
            <a:off x="395536" y="1340768"/>
            <a:ext cx="8244916" cy="4752528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Moja rodzina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45" y="4022503"/>
            <a:ext cx="1534047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 rodziny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kto należy do małej i dużej rodziny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są i jaką rolę w życiu rodziny odgrywają pamiątki i tradycje rodzinne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jest rodzina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rodzaje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pytanie: czym się zajmuje genealogia?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Czym jest rodzina?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256076" y="1376362"/>
            <a:ext cx="3887924" cy="4777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1375740"/>
            <a:ext cx="1295876" cy="47835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2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podstawowa komórka społeczeństwa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1736868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rodzinie uczymy się, jak funkcjonować jako ludzie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17008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503238" y="206090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503547" y="2096908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rodzinie poznajemy zasady obowiązujące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społeczeństwie, w którym żyjemy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7"/>
          <a:stretch/>
        </p:blipFill>
        <p:spPr>
          <a:xfrm>
            <a:off x="5612081" y="1520788"/>
            <a:ext cx="3531919" cy="284431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7" t="23422" r="33463" b="5113"/>
          <a:stretch/>
        </p:blipFill>
        <p:spPr>
          <a:xfrm>
            <a:off x="4896036" y="3765349"/>
            <a:ext cx="2605644" cy="226822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79"/>
            <a:ext cx="3906812" cy="4967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79"/>
            <a:ext cx="1079543" cy="496789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Czym </a:t>
            </a:r>
            <a:r>
              <a:rPr lang="pl-PL" b="1" dirty="0">
                <a:solidFill>
                  <a:srgbClr val="013974"/>
                </a:solidFill>
              </a:rPr>
              <a:t>jest rodzina?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28803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istnieją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 typy rodzin: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434" y="1700872"/>
            <a:ext cx="4068329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rodzina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mała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należą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niej rodzice i dzieci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572434" y="2312876"/>
            <a:ext cx="4068329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rodzina duża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należą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niej wszyscy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krewni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rodziców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572434" y="2924944"/>
            <a:ext cx="4068329" cy="84576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krewny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osoba spokrewniona, czyli pochodząca od wspólnego przodka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krewnych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łączą więzy krwi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0" t="6197" r="10165" b="5160"/>
          <a:stretch/>
        </p:blipFill>
        <p:spPr>
          <a:xfrm>
            <a:off x="648141" y="1592796"/>
            <a:ext cx="2571714" cy="288032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t="6306" r="7048" b="2689"/>
          <a:stretch/>
        </p:blipFill>
        <p:spPr>
          <a:xfrm>
            <a:off x="1187624" y="4113075"/>
            <a:ext cx="3096345" cy="216024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363886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Genealogia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genealogia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nauka badająca dzieje rodzin oraz więzi między ich członkami teraz i w przeszłości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1952936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relacje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między członkami rodziny można przedstawić w formie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drzewa genealogicznego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03547" y="2529000"/>
            <a:ext cx="3888000" cy="9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ukazujący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pochodzenie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więzy rodzinne członków danej rodziny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7488324" y="1376362"/>
            <a:ext cx="1655676" cy="4777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024844"/>
            <a:ext cx="3857235" cy="3452095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4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Jak </a:t>
            </a:r>
            <a:r>
              <a:rPr lang="pl-PL" b="1" dirty="0">
                <a:solidFill>
                  <a:srgbClr val="013974"/>
                </a:solidFill>
              </a:rPr>
              <a:t>poznać dzieje własnej rodziny?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845006"/>
            <a:ext cx="4522210" cy="3312782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554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558062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Pamiątki </a:t>
            </a:r>
            <a:r>
              <a:rPr lang="pl-PL" b="1" dirty="0">
                <a:solidFill>
                  <a:schemeClr val="tx2"/>
                </a:solidFill>
              </a:rPr>
              <a:t>rodzinne jako źródło informacji o dziejach rodziny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376772"/>
            <a:ext cx="5543691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pamiątki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cenne pozostałości po członkach rodziny żyjących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odległej przeszłości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03546" y="1916832"/>
            <a:ext cx="5543691" cy="129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wartość ma dla członków rodziny przede wszystkim charakter sentymentalny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źródłami historycznymi, bo przekazują informacje o życiu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przeszłości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także źródłem wspomnień o dawnych członkach rodziny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6228184" y="1376362"/>
            <a:ext cx="2915816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06" y="4110898"/>
            <a:ext cx="3492388" cy="2042332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53" y="1625544"/>
            <a:ext cx="2663447" cy="235801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441148"/>
            <a:ext cx="2844316" cy="189606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099" y="4626072"/>
            <a:ext cx="2683896" cy="179126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460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4932548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Zdjęcia </a:t>
            </a:r>
            <a:r>
              <a:rPr lang="pl-PL" b="1" dirty="0">
                <a:solidFill>
                  <a:schemeClr val="tx2"/>
                </a:solidFill>
              </a:rPr>
              <a:t>jako źródło informacji o dziejach rodziny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376772"/>
            <a:ext cx="4788534" cy="72008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Przyjrzyjcie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zdjęciom widocznym poniżej. Zastanówcie się, jakich informacji udzielają nam o życiu w dawnych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czasach.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5832140" y="1375741"/>
            <a:ext cx="828092" cy="504619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94542"/>
            <a:ext cx="5580620" cy="4928869"/>
          </a:xfrm>
          <a:prstGeom prst="rect">
            <a:avLst/>
          </a:prstGeom>
        </p:spPr>
      </p:pic>
      <p:sp>
        <p:nvSpPr>
          <p:cNvPr id="33" name="Prostokąt 32"/>
          <p:cNvSpPr/>
          <p:nvPr/>
        </p:nvSpPr>
        <p:spPr>
          <a:xfrm>
            <a:off x="6660232" y="1376363"/>
            <a:ext cx="1980531" cy="5040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2844893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2844893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Tradycje </a:t>
            </a:r>
            <a:r>
              <a:rPr lang="pl-PL" b="1" dirty="0">
                <a:solidFill>
                  <a:srgbClr val="013974"/>
                </a:solidFill>
              </a:rPr>
              <a:t>rodzinne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0"/>
            <a:ext cx="4068452" cy="467845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tradycje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zwyczaje pielęgnowane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rodzinie</a:t>
            </a:r>
            <a:endParaRPr lang="pl-PL" sz="1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572000" y="1952868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niektóre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nich są wspólne dla większości rodzin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572000" y="2312876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niektóre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 charakterystyczne dla danej rodziny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572000" y="2672916"/>
            <a:ext cx="4068452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tradycje łączą członków rodziny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pozwalają im trwać jako wspólnota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487713"/>
            <a:ext cx="4571999" cy="267087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3675" r="3147"/>
          <a:stretch/>
        </p:blipFill>
        <p:spPr>
          <a:xfrm>
            <a:off x="630251" y="1610692"/>
            <a:ext cx="3653405" cy="385242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627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12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14311</TotalTime>
  <Words>244</Words>
  <Application>Microsoft Office PowerPoint</Application>
  <PresentationFormat>Pokaz na ekranie (4:3)</PresentationFormat>
  <Paragraphs>47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1890</cp:revision>
  <dcterms:created xsi:type="dcterms:W3CDTF">2015-10-29T10:43:43Z</dcterms:created>
  <dcterms:modified xsi:type="dcterms:W3CDTF">2023-12-13T11:15:01Z</dcterms:modified>
</cp:coreProperties>
</file>